
<file path=[Content_Types].xml><?xml version="1.0" encoding="utf-8"?>
<Types xmlns="http://schemas.openxmlformats.org/package/2006/content-types">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Default Extension="png" ContentType="image/png"/>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01" r:id="rId2"/>
    <p:sldId id="402" r:id="rId3"/>
    <p:sldId id="380" r:id="rId4"/>
    <p:sldId id="484" r:id="rId5"/>
    <p:sldId id="406" r:id="rId6"/>
    <p:sldId id="383" r:id="rId7"/>
    <p:sldId id="486" r:id="rId8"/>
    <p:sldId id="487" r:id="rId9"/>
    <p:sldId id="483" r:id="rId10"/>
  </p:sldIdLst>
  <p:sldSz cx="9906000" cy="6858000" type="A4"/>
  <p:notesSz cx="6811963" cy="9942513"/>
  <p:defaultTextStyle>
    <a:defPPr>
      <a:defRPr lang="en-US"/>
    </a:defPPr>
    <a:lvl1pPr algn="ctr" rtl="0" fontAlgn="base">
      <a:lnSpc>
        <a:spcPct val="110000"/>
      </a:lnSpc>
      <a:spcBef>
        <a:spcPct val="0"/>
      </a:spcBef>
      <a:spcAft>
        <a:spcPts val="400"/>
      </a:spcAft>
      <a:defRPr sz="1100" kern="1200">
        <a:solidFill>
          <a:srgbClr val="33414B"/>
        </a:solidFill>
        <a:latin typeface="Verdana" pitchFamily="34" charset="0"/>
        <a:ea typeface="+mn-ea"/>
        <a:cs typeface="+mn-cs"/>
      </a:defRPr>
    </a:lvl1pPr>
    <a:lvl2pPr marL="457200" algn="ctr" rtl="0" fontAlgn="base">
      <a:lnSpc>
        <a:spcPct val="110000"/>
      </a:lnSpc>
      <a:spcBef>
        <a:spcPct val="0"/>
      </a:spcBef>
      <a:spcAft>
        <a:spcPts val="400"/>
      </a:spcAft>
      <a:defRPr sz="1100" kern="1200">
        <a:solidFill>
          <a:srgbClr val="33414B"/>
        </a:solidFill>
        <a:latin typeface="Verdana" pitchFamily="34" charset="0"/>
        <a:ea typeface="+mn-ea"/>
        <a:cs typeface="+mn-cs"/>
      </a:defRPr>
    </a:lvl2pPr>
    <a:lvl3pPr marL="914400" algn="ctr" rtl="0" fontAlgn="base">
      <a:lnSpc>
        <a:spcPct val="110000"/>
      </a:lnSpc>
      <a:spcBef>
        <a:spcPct val="0"/>
      </a:spcBef>
      <a:spcAft>
        <a:spcPts val="400"/>
      </a:spcAft>
      <a:defRPr sz="1100" kern="1200">
        <a:solidFill>
          <a:srgbClr val="33414B"/>
        </a:solidFill>
        <a:latin typeface="Verdana" pitchFamily="34" charset="0"/>
        <a:ea typeface="+mn-ea"/>
        <a:cs typeface="+mn-cs"/>
      </a:defRPr>
    </a:lvl3pPr>
    <a:lvl4pPr marL="1371600" algn="ctr" rtl="0" fontAlgn="base">
      <a:lnSpc>
        <a:spcPct val="110000"/>
      </a:lnSpc>
      <a:spcBef>
        <a:spcPct val="0"/>
      </a:spcBef>
      <a:spcAft>
        <a:spcPts val="400"/>
      </a:spcAft>
      <a:defRPr sz="1100" kern="1200">
        <a:solidFill>
          <a:srgbClr val="33414B"/>
        </a:solidFill>
        <a:latin typeface="Verdana" pitchFamily="34" charset="0"/>
        <a:ea typeface="+mn-ea"/>
        <a:cs typeface="+mn-cs"/>
      </a:defRPr>
    </a:lvl4pPr>
    <a:lvl5pPr marL="1828800" algn="ctr" rtl="0" fontAlgn="base">
      <a:lnSpc>
        <a:spcPct val="110000"/>
      </a:lnSpc>
      <a:spcBef>
        <a:spcPct val="0"/>
      </a:spcBef>
      <a:spcAft>
        <a:spcPts val="400"/>
      </a:spcAft>
      <a:defRPr sz="1100" kern="1200">
        <a:solidFill>
          <a:srgbClr val="33414B"/>
        </a:solidFill>
        <a:latin typeface="Verdana" pitchFamily="34" charset="0"/>
        <a:ea typeface="+mn-ea"/>
        <a:cs typeface="+mn-cs"/>
      </a:defRPr>
    </a:lvl5pPr>
    <a:lvl6pPr marL="2286000" algn="l" defTabSz="914400" rtl="0" eaLnBrk="1" latinLnBrk="0" hangingPunct="1">
      <a:defRPr sz="1100" kern="1200">
        <a:solidFill>
          <a:srgbClr val="33414B"/>
        </a:solidFill>
        <a:latin typeface="Verdana" pitchFamily="34" charset="0"/>
        <a:ea typeface="+mn-ea"/>
        <a:cs typeface="+mn-cs"/>
      </a:defRPr>
    </a:lvl6pPr>
    <a:lvl7pPr marL="2743200" algn="l" defTabSz="914400" rtl="0" eaLnBrk="1" latinLnBrk="0" hangingPunct="1">
      <a:defRPr sz="1100" kern="1200">
        <a:solidFill>
          <a:srgbClr val="33414B"/>
        </a:solidFill>
        <a:latin typeface="Verdana" pitchFamily="34" charset="0"/>
        <a:ea typeface="+mn-ea"/>
        <a:cs typeface="+mn-cs"/>
      </a:defRPr>
    </a:lvl7pPr>
    <a:lvl8pPr marL="3200400" algn="l" defTabSz="914400" rtl="0" eaLnBrk="1" latinLnBrk="0" hangingPunct="1">
      <a:defRPr sz="1100" kern="1200">
        <a:solidFill>
          <a:srgbClr val="33414B"/>
        </a:solidFill>
        <a:latin typeface="Verdana" pitchFamily="34" charset="0"/>
        <a:ea typeface="+mn-ea"/>
        <a:cs typeface="+mn-cs"/>
      </a:defRPr>
    </a:lvl8pPr>
    <a:lvl9pPr marL="3657600" algn="l" defTabSz="914400" rtl="0" eaLnBrk="1" latinLnBrk="0" hangingPunct="1">
      <a:defRPr sz="1100" kern="1200">
        <a:solidFill>
          <a:srgbClr val="33414B"/>
        </a:solidFill>
        <a:latin typeface="Verdana"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orient="horz" pos="4247">
          <p15:clr>
            <a:srgbClr val="A4A3A4"/>
          </p15:clr>
        </p15:guide>
        <p15:guide id="3" orient="horz" pos="845" userDrawn="1">
          <p15:clr>
            <a:srgbClr val="A4A3A4"/>
          </p15:clr>
        </p15:guide>
        <p15:guide id="4" orient="horz" pos="3816">
          <p15:clr>
            <a:srgbClr val="A4A3A4"/>
          </p15:clr>
        </p15:guide>
        <p15:guide id="5" pos="3029">
          <p15:clr>
            <a:srgbClr val="A4A3A4"/>
          </p15:clr>
        </p15:guide>
        <p15:guide id="6" pos="81">
          <p15:clr>
            <a:srgbClr val="A4A3A4"/>
          </p15:clr>
        </p15:guide>
        <p15:guide id="7" pos="6023">
          <p15:clr>
            <a:srgbClr val="A4A3A4"/>
          </p15:clr>
        </p15:guide>
        <p15:guide id="8" pos="308">
          <p15:clr>
            <a:srgbClr val="A4A3A4"/>
          </p15:clr>
        </p15:guide>
        <p15:guide id="9" pos="6159">
          <p15:clr>
            <a:srgbClr val="A4A3A4"/>
          </p15:clr>
        </p15:guide>
        <p15:guide id="10" pos="3301">
          <p15:clr>
            <a:srgbClr val="A4A3A4"/>
          </p15:clr>
        </p15:guide>
        <p15:guide id="11" pos="3075">
          <p15:clr>
            <a:srgbClr val="A4A3A4"/>
          </p15:clr>
        </p15:guide>
        <p15:guide id="12" pos="3392">
          <p15:clr>
            <a:srgbClr val="A4A3A4"/>
          </p15:clr>
        </p15:guide>
        <p15:guide id="13" orient="horz" pos="4003">
          <p15:clr>
            <a:srgbClr val="A4A3A4"/>
          </p15:clr>
        </p15:guide>
        <p15:guide id="14" orient="horz" pos="346">
          <p15:clr>
            <a:srgbClr val="A4A3A4"/>
          </p15:clr>
        </p15:guide>
        <p15:guide id="15">
          <p15:clr>
            <a:srgbClr val="A4A3A4"/>
          </p15:clr>
        </p15:guide>
        <p15:guide id="16" orient="horz" pos="1344" userDrawn="1">
          <p15:clr>
            <a:srgbClr val="A4A3A4"/>
          </p15:clr>
        </p15:guide>
        <p15:guide id="17" orient="horz" pos="1162" userDrawn="1">
          <p15:clr>
            <a:srgbClr val="A4A3A4"/>
          </p15:clr>
        </p15:guide>
        <p15:guide id="18" orient="horz" pos="436">
          <p15:clr>
            <a:srgbClr val="A4A3A4"/>
          </p15:clr>
        </p15:guide>
        <p15:guide id="19" orient="horz" pos="3997">
          <p15:clr>
            <a:srgbClr val="A4A3A4"/>
          </p15:clr>
        </p15:guide>
        <p15:guide id="20" orient="horz" pos="4319">
          <p15:clr>
            <a:srgbClr val="A4A3A4"/>
          </p15:clr>
        </p15:guide>
        <p15:guide id="21" orient="horz" pos="822">
          <p15:clr>
            <a:srgbClr val="A4A3A4"/>
          </p15:clr>
        </p15:guide>
      </p15:sldGuideLst>
    </p:ext>
    <p:ext uri="{2D200454-40CA-4A62-9FC3-DE9A4176ACB9}">
      <p15:notesGuideLst xmlns:p15="http://schemas.microsoft.com/office/powerpoint/2012/main">
        <p15:guide id="1" orient="horz" pos="3131">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23C"/>
    <a:srgbClr val="29424E"/>
    <a:srgbClr val="345362"/>
    <a:srgbClr val="D4D7D9"/>
    <a:srgbClr val="000000"/>
    <a:srgbClr val="BFBFBF"/>
    <a:srgbClr val="A56B4E"/>
    <a:srgbClr val="455960"/>
    <a:srgbClr val="717A81"/>
    <a:srgbClr val="334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7" autoAdjust="0"/>
    <p:restoredTop sz="94750" autoAdjust="0"/>
  </p:normalViewPr>
  <p:slideViewPr>
    <p:cSldViewPr showGuides="1">
      <p:cViewPr varScale="1">
        <p:scale>
          <a:sx n="81" d="100"/>
          <a:sy n="81" d="100"/>
        </p:scale>
        <p:origin x="-1056" y="-72"/>
      </p:cViewPr>
      <p:guideLst>
        <p:guide orient="horz" pos="73"/>
        <p:guide orient="horz" pos="4247"/>
        <p:guide orient="horz" pos="845"/>
        <p:guide orient="horz" pos="3816"/>
        <p:guide pos="3029"/>
        <p:guide pos="81"/>
        <p:guide pos="6023"/>
        <p:guide pos="308"/>
        <p:guide pos="6159"/>
        <p:guide pos="3301"/>
        <p:guide pos="3075"/>
        <p:guide pos="3392"/>
        <p:guide orient="horz" pos="4003"/>
        <p:guide orient="horz" pos="346"/>
        <p:guide/>
        <p:guide orient="horz" pos="1344"/>
        <p:guide orient="horz" pos="1162"/>
        <p:guide orient="horz" pos="436"/>
        <p:guide orient="horz" pos="3997"/>
        <p:guide orient="horz" pos="4319"/>
        <p:guide orient="horz" pos="822"/>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0" d="100"/>
          <a:sy n="60" d="100"/>
        </p:scale>
        <p:origin x="-3420" y="-90"/>
      </p:cViewPr>
      <p:guideLst>
        <p:guide orient="horz" pos="3131"/>
        <p:guide pos="2146"/>
      </p:guideLst>
    </p:cSldViewPr>
  </p:notesViewPr>
  <p:gridSpacing cx="72008" cy="72008"/>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3" Type="http://schemas.openxmlformats.org/officeDocument/2006/relationships/presProps" Target="presProps.xml" />
  <Relationship Id="rId12" Type="http://schemas.openxmlformats.org/officeDocument/2006/relationships/handoutMaster" Target="handoutMasters/handoutMaster1.xml" />
  <Relationship Id="rId16" Type="http://schemas.openxmlformats.org/officeDocument/2006/relationships/tableStyles" Target="tableStyles.xml" />
  <Relationship Id="rId1" Type="http://schemas.openxmlformats.org/officeDocument/2006/relationships/slideMaster" Target="slideMasters/slideMaster1.xml" />
  <Relationship Id="rId11" Type="http://schemas.openxmlformats.org/officeDocument/2006/relationships/notesMaster" Target="notesMasters/notesMaster1.xml" />
  <Relationship Id="rId15" Type="http://schemas.openxmlformats.org/officeDocument/2006/relationships/theme" Target="theme/theme1.xml" />
  <Relationship Id="rId14" Type="http://schemas.openxmlformats.org/officeDocument/2006/relationships/viewProps" Target="viewProp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30" tIns="47865" rIns="95730" bIns="47865" numCol="1" anchor="t" anchorCtr="0" compatLnSpc="1">
            <a:prstTxWarp prst="textNoShape">
              <a:avLst/>
            </a:prstTxWarp>
          </a:bodyPr>
          <a:lstStyle>
            <a:lvl1pPr algn="l" defTabSz="957415">
              <a:lnSpc>
                <a:spcPct val="100000"/>
              </a:lnSpc>
              <a:spcAft>
                <a:spcPct val="0"/>
              </a:spcAft>
              <a:defRPr sz="1300">
                <a:solidFill>
                  <a:schemeClr val="tx1"/>
                </a:solidFill>
              </a:defRPr>
            </a:lvl1pPr>
          </a:lstStyle>
          <a:p>
            <a:pPr>
              <a:defRPr/>
            </a:pPr>
            <a:endParaRPr lang="en-GB" sz="900"/>
          </a:p>
        </p:txBody>
      </p:sp>
      <p:sp>
        <p:nvSpPr>
          <p:cNvPr id="39939" name="Rectangle 3"/>
          <p:cNvSpPr>
            <a:spLocks noGrp="1" noChangeArrowheads="1"/>
          </p:cNvSpPr>
          <p:nvPr>
            <p:ph type="dt" sz="quarter" idx="1"/>
          </p:nvPr>
        </p:nvSpPr>
        <p:spPr bwMode="auto">
          <a:xfrm>
            <a:off x="3858387" y="0"/>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30" tIns="47865" rIns="95730" bIns="47865" numCol="1" anchor="t" anchorCtr="0" compatLnSpc="1">
            <a:prstTxWarp prst="textNoShape">
              <a:avLst/>
            </a:prstTxWarp>
          </a:bodyPr>
          <a:lstStyle>
            <a:lvl1pPr algn="r" defTabSz="957415">
              <a:lnSpc>
                <a:spcPct val="100000"/>
              </a:lnSpc>
              <a:spcAft>
                <a:spcPct val="0"/>
              </a:spcAft>
              <a:defRPr sz="1300">
                <a:solidFill>
                  <a:schemeClr val="tx1"/>
                </a:solidFill>
              </a:defRPr>
            </a:lvl1pPr>
          </a:lstStyle>
          <a:p>
            <a:pPr>
              <a:defRPr/>
            </a:pPr>
            <a:fld id="{ADE77DFE-E985-4DA1-9129-9DE11FACA904}" type="datetime1">
              <a:rPr lang="da-DK" sz="900"/>
              <a:t>17-01-2016</a:t>
            </a:fld>
            <a:endParaRPr lang="en-GB" sz="900"/>
          </a:p>
        </p:txBody>
      </p:sp>
      <p:sp>
        <p:nvSpPr>
          <p:cNvPr id="39940" name="Rectangle 4"/>
          <p:cNvSpPr>
            <a:spLocks noGrp="1" noChangeArrowheads="1"/>
          </p:cNvSpPr>
          <p:nvPr>
            <p:ph type="ftr" sz="quarter" idx="2"/>
          </p:nvPr>
        </p:nvSpPr>
        <p:spPr bwMode="auto">
          <a:xfrm>
            <a:off x="0" y="9444385"/>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30" tIns="47865" rIns="95730" bIns="47865" numCol="1" anchor="b" anchorCtr="0" compatLnSpc="1">
            <a:prstTxWarp prst="textNoShape">
              <a:avLst/>
            </a:prstTxWarp>
          </a:bodyPr>
          <a:lstStyle>
            <a:lvl1pPr algn="l" defTabSz="957415">
              <a:lnSpc>
                <a:spcPct val="100000"/>
              </a:lnSpc>
              <a:spcAft>
                <a:spcPct val="0"/>
              </a:spcAft>
              <a:defRPr sz="1300">
                <a:solidFill>
                  <a:schemeClr val="tx1"/>
                </a:solidFill>
              </a:defRPr>
            </a:lvl1pPr>
          </a:lstStyle>
          <a:p>
            <a:pPr>
              <a:defRPr/>
            </a:pPr>
            <a:endParaRPr lang="en-GB" sz="900"/>
          </a:p>
        </p:txBody>
      </p:sp>
      <p:sp>
        <p:nvSpPr>
          <p:cNvPr id="39941" name="Rectangle 5"/>
          <p:cNvSpPr>
            <a:spLocks noGrp="1" noChangeArrowheads="1"/>
          </p:cNvSpPr>
          <p:nvPr>
            <p:ph type="sldNum" sz="quarter" idx="3"/>
          </p:nvPr>
        </p:nvSpPr>
        <p:spPr bwMode="auto">
          <a:xfrm>
            <a:off x="3858387" y="9444385"/>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30" tIns="47865" rIns="95730" bIns="47865" numCol="1" anchor="b" anchorCtr="0" compatLnSpc="1">
            <a:prstTxWarp prst="textNoShape">
              <a:avLst/>
            </a:prstTxWarp>
          </a:bodyPr>
          <a:lstStyle>
            <a:lvl1pPr algn="r" defTabSz="957415">
              <a:lnSpc>
                <a:spcPct val="100000"/>
              </a:lnSpc>
              <a:spcAft>
                <a:spcPct val="0"/>
              </a:spcAft>
              <a:defRPr sz="1300">
                <a:solidFill>
                  <a:schemeClr val="tx1"/>
                </a:solidFill>
              </a:defRPr>
            </a:lvl1pPr>
          </a:lstStyle>
          <a:p>
            <a:pPr>
              <a:defRPr/>
            </a:pPr>
            <a:fld id="{0D89875E-F540-4F81-B289-EB3BC2B8BDE9}" type="slidenum">
              <a:rPr lang="en-GB" sz="900"/>
              <a:pPr>
                <a:defRPr/>
              </a:pPr>
              <a:t>‹#›</a:t>
            </a:fld>
            <a:endParaRPr lang="en-GB" sz="900"/>
          </a:p>
        </p:txBody>
      </p:sp>
    </p:spTree>
    <p:extLst>
      <p:ext uri="{BB962C8B-B14F-4D97-AF65-F5344CB8AC3E}">
        <p14:creationId xmlns:p14="http://schemas.microsoft.com/office/powerpoint/2010/main" val="3062435814"/>
      </p:ext>
    </p:extLst>
  </p:cSld>
  <p:clrMap bg1="lt1" tx1="dk1" bg2="lt2" tx2="dk2" accent1="accent1" accent2="accent2" accent3="accent3" accent4="accent4" accent5="accent5" accent6="accent6" hlink="hlink" folHlink="folHlink"/>
  <p:hf hdr="0" ftr="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52054" cy="4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0" tIns="47865" rIns="95730" bIns="47865" numCol="1" anchor="t" anchorCtr="0" compatLnSpc="1">
            <a:prstTxWarp prst="textNoShape">
              <a:avLst/>
            </a:prstTxWarp>
          </a:bodyPr>
          <a:lstStyle>
            <a:lvl1pPr algn="l" defTabSz="957415">
              <a:lnSpc>
                <a:spcPct val="100000"/>
              </a:lnSpc>
              <a:spcAft>
                <a:spcPct val="0"/>
              </a:spcAft>
              <a:defRPr sz="900">
                <a:solidFill>
                  <a:schemeClr val="tx1"/>
                </a:solidFill>
                <a:latin typeface="Verdana" pitchFamily="34" charset="0"/>
                <a:ea typeface="Verdana" pitchFamily="34" charset="0"/>
                <a:cs typeface="Verdana" pitchFamily="34" charset="0"/>
              </a:defRPr>
            </a:lvl1pPr>
          </a:lstStyle>
          <a:p>
            <a:pPr>
              <a:defRPr/>
            </a:pPr>
            <a:endParaRPr lang="en-GB"/>
          </a:p>
        </p:txBody>
      </p:sp>
      <p:sp>
        <p:nvSpPr>
          <p:cNvPr id="3" name="Date Placeholder 2"/>
          <p:cNvSpPr>
            <a:spLocks noGrp="1"/>
          </p:cNvSpPr>
          <p:nvPr>
            <p:ph type="dt" idx="1"/>
          </p:nvPr>
        </p:nvSpPr>
        <p:spPr bwMode="auto">
          <a:xfrm>
            <a:off x="3858387" y="0"/>
            <a:ext cx="2952054" cy="4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0" tIns="47865" rIns="95730" bIns="47865" numCol="1" anchor="t" anchorCtr="0" compatLnSpc="1">
            <a:prstTxWarp prst="textNoShape">
              <a:avLst/>
            </a:prstTxWarp>
          </a:bodyPr>
          <a:lstStyle>
            <a:lvl1pPr algn="r" defTabSz="957415">
              <a:lnSpc>
                <a:spcPct val="100000"/>
              </a:lnSpc>
              <a:spcAft>
                <a:spcPct val="0"/>
              </a:spcAft>
              <a:defRPr sz="900">
                <a:solidFill>
                  <a:schemeClr val="tx1"/>
                </a:solidFill>
                <a:latin typeface="Verdana" pitchFamily="34" charset="0"/>
                <a:ea typeface="Verdana" pitchFamily="34" charset="0"/>
                <a:cs typeface="Verdana" pitchFamily="34" charset="0"/>
              </a:defRPr>
            </a:lvl1pPr>
          </a:lstStyle>
          <a:p>
            <a:pPr>
              <a:defRPr/>
            </a:pPr>
            <a:fld id="{32843DA6-9C9D-4970-9936-729BE51611A0}" type="datetime1">
              <a:rPr lang="da-DK" noProof="0" smtClean="0"/>
              <a:t>17-01-2016</a:t>
            </a:fld>
            <a:endParaRPr lang="en-GB" noProof="0" dirty="0"/>
          </a:p>
        </p:txBody>
      </p:sp>
      <p:sp>
        <p:nvSpPr>
          <p:cNvPr id="4" name="Slide Image Placeholder 3"/>
          <p:cNvSpPr>
            <a:spLocks noGrp="1" noRot="1" noChangeAspect="1"/>
          </p:cNvSpPr>
          <p:nvPr>
            <p:ph type="sldImg" idx="2"/>
          </p:nvPr>
        </p:nvSpPr>
        <p:spPr>
          <a:xfrm>
            <a:off x="714375" y="746125"/>
            <a:ext cx="5383213" cy="3727450"/>
          </a:xfrm>
          <a:prstGeom prst="rect">
            <a:avLst/>
          </a:prstGeom>
          <a:noFill/>
          <a:ln w="12700">
            <a:solidFill>
              <a:prstClr val="black"/>
            </a:solidFill>
          </a:ln>
        </p:spPr>
        <p:txBody>
          <a:bodyPr vert="horz" lIns="88377" tIns="44188" rIns="88377" bIns="44188" rtlCol="0" anchor="ctr"/>
          <a:lstStyle/>
          <a:p>
            <a:pPr lvl="0"/>
            <a:endParaRPr lang="en-GB" noProof="0"/>
          </a:p>
        </p:txBody>
      </p:sp>
      <p:sp>
        <p:nvSpPr>
          <p:cNvPr id="5" name="Notes Placeholder 4"/>
          <p:cNvSpPr>
            <a:spLocks noGrp="1"/>
          </p:cNvSpPr>
          <p:nvPr>
            <p:ph type="body" sz="quarter" idx="3"/>
          </p:nvPr>
        </p:nvSpPr>
        <p:spPr bwMode="auto">
          <a:xfrm>
            <a:off x="680892" y="4722192"/>
            <a:ext cx="5450180" cy="44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0" tIns="47865" rIns="95730" bIns="4786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bwMode="auto">
          <a:xfrm>
            <a:off x="0" y="9444385"/>
            <a:ext cx="2952054" cy="4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0" tIns="47865" rIns="95730" bIns="47865" numCol="1" anchor="b" anchorCtr="0" compatLnSpc="1">
            <a:prstTxWarp prst="textNoShape">
              <a:avLst/>
            </a:prstTxWarp>
          </a:bodyPr>
          <a:lstStyle>
            <a:lvl1pPr algn="l" defTabSz="957415">
              <a:lnSpc>
                <a:spcPct val="100000"/>
              </a:lnSpc>
              <a:spcAft>
                <a:spcPct val="0"/>
              </a:spcAft>
              <a:defRPr sz="900">
                <a:solidFill>
                  <a:schemeClr val="tx1"/>
                </a:solidFill>
                <a:latin typeface="Verdana" pitchFamily="34" charset="0"/>
                <a:ea typeface="Verdana" pitchFamily="34" charset="0"/>
                <a:cs typeface="Verdana" pitchFamily="34" charset="0"/>
              </a:defRPr>
            </a:lvl1pPr>
          </a:lstStyle>
          <a:p>
            <a:pPr>
              <a:defRPr/>
            </a:pPr>
            <a:endParaRPr lang="en-GB"/>
          </a:p>
        </p:txBody>
      </p:sp>
      <p:sp>
        <p:nvSpPr>
          <p:cNvPr id="7" name="Slide Number Placeholder 6"/>
          <p:cNvSpPr>
            <a:spLocks noGrp="1"/>
          </p:cNvSpPr>
          <p:nvPr>
            <p:ph type="sldNum" sz="quarter" idx="5"/>
          </p:nvPr>
        </p:nvSpPr>
        <p:spPr bwMode="auto">
          <a:xfrm>
            <a:off x="3858387" y="9444385"/>
            <a:ext cx="2952054" cy="4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30" tIns="47865" rIns="95730" bIns="47865" numCol="1" anchor="b" anchorCtr="0" compatLnSpc="1">
            <a:prstTxWarp prst="textNoShape">
              <a:avLst/>
            </a:prstTxWarp>
          </a:bodyPr>
          <a:lstStyle>
            <a:lvl1pPr algn="r" defTabSz="957415">
              <a:lnSpc>
                <a:spcPct val="100000"/>
              </a:lnSpc>
              <a:spcAft>
                <a:spcPct val="0"/>
              </a:spcAft>
              <a:defRPr sz="900">
                <a:solidFill>
                  <a:schemeClr val="tx1"/>
                </a:solidFill>
                <a:latin typeface="Verdana" pitchFamily="34" charset="0"/>
                <a:ea typeface="Verdana" pitchFamily="34" charset="0"/>
                <a:cs typeface="Verdana" pitchFamily="34" charset="0"/>
              </a:defRPr>
            </a:lvl1pPr>
          </a:lstStyle>
          <a:p>
            <a:pPr>
              <a:defRPr/>
            </a:pPr>
            <a:fld id="{2CE5F513-5C1A-4C28-ABD5-586A43585A64}" type="slidenum">
              <a:rPr lang="en-GB" smtClean="0"/>
              <a:pPr>
                <a:defRPr/>
              </a:pPr>
              <a:t>‹#›</a:t>
            </a:fld>
            <a:endParaRPr lang="en-GB"/>
          </a:p>
        </p:txBody>
      </p:sp>
    </p:spTree>
    <p:extLst>
      <p:ext uri="{BB962C8B-B14F-4D97-AF65-F5344CB8AC3E}">
        <p14:creationId xmlns:p14="http://schemas.microsoft.com/office/powerpoint/2010/main" val="3233542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1pPr>
    <a:lvl2pPr marL="271463" indent="0"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2pPr>
    <a:lvl3pPr marL="533400" indent="0"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3pPr>
    <a:lvl4pPr marL="804863" indent="0"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4pPr>
    <a:lvl5pPr marL="1077913" indent="0" algn="l" rtl="0" eaLnBrk="0" fontAlgn="base" hangingPunct="0">
      <a:spcBef>
        <a:spcPct val="30000"/>
      </a:spcBef>
      <a:spcAft>
        <a:spcPct val="0"/>
      </a:spcAft>
      <a:defRPr sz="9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233592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32370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248518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248518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123519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3692780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369278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369278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1300789998"/>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179777" y="11178455"/>
            <a:ext cx="5615120" cy="135422"/>
          </a:xfrm>
        </p:spPr>
        <p:txBody>
          <a:bodyPr/>
          <a:lstStyle>
            <a:lvl1pPr>
              <a:defRPr/>
            </a:lvl1pPr>
          </a:lstStyle>
          <a:p>
            <a:pPr>
              <a:defRPr/>
            </a:pPr>
            <a:r>
              <a:rPr lang="da-DK" noProof="0" smtClean="0"/>
              <a:t>[Klientnavn]</a:t>
            </a:r>
            <a:endParaRPr lang="da-DK" noProof="0"/>
          </a:p>
        </p:txBody>
      </p:sp>
      <p:sp>
        <p:nvSpPr>
          <p:cNvPr id="8" name="Slide Number Placeholder 5"/>
          <p:cNvSpPr>
            <a:spLocks noGrp="1"/>
          </p:cNvSpPr>
          <p:nvPr>
            <p:ph type="sldNum" sz="quarter" idx="12"/>
          </p:nvPr>
        </p:nvSpPr>
        <p:spPr>
          <a:xfrm>
            <a:off x="902892" y="11178455"/>
            <a:ext cx="276886" cy="135422"/>
          </a:xfrm>
        </p:spPr>
        <p:txBody>
          <a:bodyPr/>
          <a:lstStyle>
            <a:lvl1pPr algn="l">
              <a:defRPr sz="800">
                <a:solidFill>
                  <a:srgbClr val="455960"/>
                </a:solidFill>
              </a:defRPr>
            </a:lvl1pPr>
          </a:lstStyle>
          <a:p>
            <a:pPr>
              <a:defRPr/>
            </a:pPr>
            <a:fld id="{9CA71F55-DDE7-450F-A15C-165E7FED2BFC}" type="slidenum">
              <a:rPr lang="da-DK" noProof="0" smtClean="0"/>
              <a:pPr>
                <a:defRPr/>
              </a:pPr>
              <a:t>‹#›</a:t>
            </a:fld>
            <a:endParaRPr lang="da-DK" noProof="0"/>
          </a:p>
        </p:txBody>
      </p:sp>
      <p:sp>
        <p:nvSpPr>
          <p:cNvPr id="13" name="Text Placeholder 2"/>
          <p:cNvSpPr>
            <a:spLocks noGrp="1"/>
          </p:cNvSpPr>
          <p:nvPr>
            <p:ph type="subTitle" idx="1"/>
          </p:nvPr>
        </p:nvSpPr>
        <p:spPr>
          <a:xfrm>
            <a:off x="584729" y="2288695"/>
            <a:ext cx="7215000" cy="935038"/>
          </a:xfrm>
        </p:spPr>
        <p:txBody>
          <a:bodyPr/>
          <a:lstStyle>
            <a:lvl1pPr marL="0" indent="0">
              <a:lnSpc>
                <a:spcPct val="100000"/>
              </a:lnSpc>
              <a:spcBef>
                <a:spcPts val="0"/>
              </a:spcBef>
              <a:spcAft>
                <a:spcPts val="0"/>
              </a:spcAft>
              <a:defRPr sz="1600" b="0" smtClean="0">
                <a:solidFill>
                  <a:schemeClr val="accent1"/>
                </a:solidFill>
              </a:defRPr>
            </a:lvl1pPr>
          </a:lstStyle>
          <a:p>
            <a:pPr lvl="0"/>
            <a:r>
              <a:rPr lang="en-US" noProof="0" smtClean="0"/>
              <a:t>Click to edit Master subtitle style</a:t>
            </a:r>
            <a:endParaRPr lang="da-DK" noProof="0" dirty="0" smtClean="0"/>
          </a:p>
        </p:txBody>
      </p:sp>
      <p:sp>
        <p:nvSpPr>
          <p:cNvPr id="14" name="Date Placeholder 1"/>
          <p:cNvSpPr>
            <a:spLocks noGrp="1"/>
          </p:cNvSpPr>
          <p:nvPr>
            <p:ph type="dt" sz="half" idx="10"/>
          </p:nvPr>
        </p:nvSpPr>
        <p:spPr>
          <a:xfrm>
            <a:off x="584729" y="3512136"/>
            <a:ext cx="7215000" cy="168892"/>
          </a:xfrm>
        </p:spPr>
        <p:txBody>
          <a:bodyPr anchor="t" anchorCtr="0"/>
          <a:lstStyle>
            <a:lvl1pPr algn="l">
              <a:lnSpc>
                <a:spcPct val="100000"/>
              </a:lnSpc>
              <a:spcBef>
                <a:spcPts val="0"/>
              </a:spcBef>
              <a:spcAft>
                <a:spcPts val="0"/>
              </a:spcAft>
              <a:defRPr sz="1100">
                <a:solidFill>
                  <a:schemeClr val="accent1"/>
                </a:solidFill>
              </a:defRPr>
            </a:lvl1pPr>
          </a:lstStyle>
          <a:p>
            <a:pPr>
              <a:defRPr/>
            </a:pPr>
            <a:fld id="{70FFDBD8-FC1A-48A4-A7CC-4C262DA75040}" type="datetime2">
              <a:rPr lang="da-DK" smtClean="0"/>
              <a:t>17. januar 2016</a:t>
            </a:fld>
            <a:endParaRPr lang="da-DK"/>
          </a:p>
        </p:txBody>
      </p:sp>
      <p:sp>
        <p:nvSpPr>
          <p:cNvPr id="17" name="Title 3"/>
          <p:cNvSpPr>
            <a:spLocks noGrp="1"/>
          </p:cNvSpPr>
          <p:nvPr>
            <p:ph type="title"/>
          </p:nvPr>
        </p:nvSpPr>
        <p:spPr>
          <a:xfrm>
            <a:off x="584729" y="703775"/>
            <a:ext cx="7215000" cy="792162"/>
          </a:xfrm>
        </p:spPr>
        <p:txBody>
          <a:bodyPr/>
          <a:lstStyle>
            <a:lvl1pPr>
              <a:lnSpc>
                <a:spcPct val="100000"/>
              </a:lnSpc>
              <a:spcBef>
                <a:spcPts val="0"/>
              </a:spcBef>
              <a:spcAft>
                <a:spcPts val="0"/>
              </a:spcAft>
              <a:defRPr sz="3200"/>
            </a:lvl1pPr>
          </a:lstStyle>
          <a:p>
            <a:r>
              <a:rPr lang="en-US" smtClean="0"/>
              <a:t>Click to edit Master title style</a:t>
            </a:r>
            <a:endParaRPr lang="da-DK" dirty="0"/>
          </a:p>
        </p:txBody>
      </p:sp>
      <p:sp>
        <p:nvSpPr>
          <p:cNvPr id="5" name="Picture Placeholder 4"/>
          <p:cNvSpPr>
            <a:spLocks noGrp="1"/>
          </p:cNvSpPr>
          <p:nvPr>
            <p:ph type="pic" sz="quarter" idx="15"/>
          </p:nvPr>
        </p:nvSpPr>
        <p:spPr>
          <a:xfrm>
            <a:off x="124853" y="116633"/>
            <a:ext cx="9648000" cy="6228605"/>
          </a:xfrm>
        </p:spPr>
        <p:txBody>
          <a:bodyPr/>
          <a:lstStyle/>
          <a:p>
            <a:r>
              <a:rPr lang="en-US" smtClean="0"/>
              <a:t>Click icon to add picture</a:t>
            </a:r>
            <a:endParaRPr lang="da-DK"/>
          </a:p>
        </p:txBody>
      </p:sp>
      <p:sp>
        <p:nvSpPr>
          <p:cNvPr id="15"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10" name="Rectangle 9"/>
          <p:cNvSpPr/>
          <p:nvPr userDrawn="1"/>
        </p:nvSpPr>
        <p:spPr>
          <a:xfrm>
            <a:off x="584729" y="1945770"/>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
        <p:nvSpPr>
          <p:cNvPr id="11"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6262822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med romertal">
    <p:spTree>
      <p:nvGrpSpPr>
        <p:cNvPr id="1" name=""/>
        <p:cNvGrpSpPr/>
        <p:nvPr/>
      </p:nvGrpSpPr>
      <p:grpSpPr>
        <a:xfrm>
          <a:off x="0" y="0"/>
          <a:ext cx="0" cy="0"/>
          <a:chOff x="0" y="0"/>
          <a:chExt cx="0" cy="0"/>
        </a:xfrm>
      </p:grpSpPr>
      <p:sp>
        <p:nvSpPr>
          <p:cNvPr id="2" name="Title 1"/>
          <p:cNvSpPr>
            <a:spLocks noGrp="1"/>
          </p:cNvSpPr>
          <p:nvPr>
            <p:ph type="title"/>
          </p:nvPr>
        </p:nvSpPr>
        <p:spPr>
          <a:xfrm>
            <a:off x="488949" y="116633"/>
            <a:ext cx="9288463" cy="719137"/>
          </a:xfrm>
        </p:spPr>
        <p:txBody>
          <a:bodyPr/>
          <a:lstStyle/>
          <a:p>
            <a:r>
              <a:rPr lang="en-US" noProof="0" smtClean="0"/>
              <a:t>Click to edit Master title style</a:t>
            </a:r>
            <a:endParaRPr lang="da-DK" noProof="0"/>
          </a:p>
        </p:txBody>
      </p:sp>
      <p:sp>
        <p:nvSpPr>
          <p:cNvPr id="7" name="Content Placeholder 6"/>
          <p:cNvSpPr>
            <a:spLocks noGrp="1"/>
          </p:cNvSpPr>
          <p:nvPr>
            <p:ph sz="quarter" idx="13"/>
          </p:nvPr>
        </p:nvSpPr>
        <p:spPr>
          <a:xfrm>
            <a:off x="488950" y="1304926"/>
            <a:ext cx="4392000" cy="4752975"/>
          </a:xfrm>
        </p:spPr>
        <p:txBody>
          <a:bodyPr/>
          <a:lstStyle>
            <a:lvl4pPr marL="628650" indent="-444500">
              <a:buAutoNum type="romanLcParenBoth"/>
              <a:defRPr/>
            </a:lvl4pPr>
            <a:lvl5pPr marL="812800" indent="-176213">
              <a:defRPr/>
            </a:lvl5pPr>
            <a:lvl6pPr marL="987425" indent="-184150" defTabSz="1162050">
              <a:defRPr/>
            </a:lvl6pPr>
            <a:lvl7pPr marL="1165225" indent="-177800">
              <a:defRPr/>
            </a:lvl7pPr>
            <a:lvl8pPr marL="1339850" indent="-176213">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Content Placeholder 8"/>
          <p:cNvSpPr>
            <a:spLocks noGrp="1"/>
          </p:cNvSpPr>
          <p:nvPr>
            <p:ph sz="quarter" idx="14"/>
          </p:nvPr>
        </p:nvSpPr>
        <p:spPr>
          <a:xfrm>
            <a:off x="5385412" y="1304925"/>
            <a:ext cx="4392000" cy="4752975"/>
          </a:xfrm>
        </p:spPr>
        <p:txBody>
          <a:bodyPr/>
          <a:lstStyle>
            <a:lvl4pPr marL="628650" indent="-444500">
              <a:buAutoNum type="romanLcParenBoth"/>
              <a:defRPr/>
            </a:lvl4pPr>
            <a:lvl5pPr marL="812800" indent="-176213">
              <a:defRPr/>
            </a:lvl5pPr>
            <a:lvl6pPr marL="987425" indent="-184150">
              <a:defRPr/>
            </a:lvl6pPr>
            <a:lvl7pPr marL="1165225" indent="-177800" defTabSz="990600">
              <a:defRPr/>
            </a:lvl7pPr>
            <a:lvl8pPr marL="1339850" indent="-176213">
              <a:defRPr lang="da-DK" sz="1600" kern="1200" noProof="0" dirty="0">
                <a:solidFill>
                  <a:schemeClr val="accent1"/>
                </a:solidFill>
                <a:latin typeface="+mn-lt"/>
                <a:ea typeface="+mn-ea"/>
                <a:cs typeface="+mn-cs"/>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3" name="Date Placeholder 2"/>
          <p:cNvSpPr>
            <a:spLocks noGrp="1"/>
          </p:cNvSpPr>
          <p:nvPr>
            <p:ph type="dt" sz="half" idx="15"/>
          </p:nvPr>
        </p:nvSpPr>
        <p:spPr/>
        <p:txBody>
          <a:bodyPr/>
          <a:lstStyle/>
          <a:p>
            <a:fld id="{08E937B3-63CA-4D0D-8077-0E37FB584343}" type="datetime2">
              <a:rPr lang="da-DK" noProof="0" smtClean="0"/>
              <a:t>17. januar 2016</a:t>
            </a:fld>
            <a:endParaRPr lang="da-DK" noProof="0" dirty="0"/>
          </a:p>
        </p:txBody>
      </p:sp>
      <p:sp>
        <p:nvSpPr>
          <p:cNvPr id="4" name="Footer Placeholder 3"/>
          <p:cNvSpPr>
            <a:spLocks noGrp="1"/>
          </p:cNvSpPr>
          <p:nvPr>
            <p:ph type="ftr" sz="quarter" idx="16"/>
          </p:nvPr>
        </p:nvSpPr>
        <p:spPr/>
        <p:txBody>
          <a:bodyPr/>
          <a:lstStyle/>
          <a:p>
            <a:r>
              <a:rPr lang="da-DK" noProof="0" smtClean="0"/>
              <a:t>[Klientnavn]</a:t>
            </a:r>
            <a:endParaRPr lang="da-DK" noProof="0" dirty="0"/>
          </a:p>
        </p:txBody>
      </p:sp>
      <p:sp>
        <p:nvSpPr>
          <p:cNvPr id="5" name="Slide Number Placeholder 4"/>
          <p:cNvSpPr>
            <a:spLocks noGrp="1"/>
          </p:cNvSpPr>
          <p:nvPr>
            <p:ph type="sldNum" sz="quarter" idx="17"/>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60724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med bogstaver">
    <p:spTree>
      <p:nvGrpSpPr>
        <p:cNvPr id="1" name=""/>
        <p:cNvGrpSpPr/>
        <p:nvPr/>
      </p:nvGrpSpPr>
      <p:grpSpPr>
        <a:xfrm>
          <a:off x="0" y="0"/>
          <a:ext cx="0" cy="0"/>
          <a:chOff x="0" y="0"/>
          <a:chExt cx="0" cy="0"/>
        </a:xfrm>
      </p:grpSpPr>
      <p:sp>
        <p:nvSpPr>
          <p:cNvPr id="2" name="Title 1"/>
          <p:cNvSpPr>
            <a:spLocks noGrp="1"/>
          </p:cNvSpPr>
          <p:nvPr>
            <p:ph type="title"/>
          </p:nvPr>
        </p:nvSpPr>
        <p:spPr>
          <a:xfrm>
            <a:off x="488949" y="116633"/>
            <a:ext cx="9288463" cy="719137"/>
          </a:xfrm>
        </p:spPr>
        <p:txBody>
          <a:bodyPr/>
          <a:lstStyle/>
          <a:p>
            <a:r>
              <a:rPr lang="en-US" noProof="0" smtClean="0"/>
              <a:t>Click to edit Master title style</a:t>
            </a:r>
            <a:endParaRPr lang="da-DK" noProof="0"/>
          </a:p>
        </p:txBody>
      </p:sp>
      <p:sp>
        <p:nvSpPr>
          <p:cNvPr id="7" name="Content Placeholder 6"/>
          <p:cNvSpPr>
            <a:spLocks noGrp="1"/>
          </p:cNvSpPr>
          <p:nvPr>
            <p:ph sz="quarter" idx="13"/>
          </p:nvPr>
        </p:nvSpPr>
        <p:spPr>
          <a:xfrm>
            <a:off x="488950" y="1304926"/>
            <a:ext cx="4392000" cy="4752975"/>
          </a:xfrm>
        </p:spPr>
        <p:txBody>
          <a:bodyPr/>
          <a:lstStyle>
            <a:lvl4pPr marL="628650" indent="-444500">
              <a:buAutoNum type="alphaLcParenBoth"/>
              <a:defRPr/>
            </a:lvl4pPr>
            <a:lvl5pPr marL="812800" indent="-176213">
              <a:defRPr/>
            </a:lvl5pPr>
            <a:lvl6pPr marL="892175" indent="-184150">
              <a:defRPr/>
            </a:lvl6pPr>
            <a:lvl7pPr marL="1076325" indent="-174625">
              <a:defRPr/>
            </a:lvl7pPr>
            <a:lvl8pPr marL="1254125" indent="-176213">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9" name="Content Placeholder 8"/>
          <p:cNvSpPr>
            <a:spLocks noGrp="1"/>
          </p:cNvSpPr>
          <p:nvPr>
            <p:ph sz="quarter" idx="14"/>
          </p:nvPr>
        </p:nvSpPr>
        <p:spPr>
          <a:xfrm>
            <a:off x="5384800" y="1304925"/>
            <a:ext cx="4392000" cy="4752975"/>
          </a:xfrm>
        </p:spPr>
        <p:txBody>
          <a:bodyPr/>
          <a:lstStyle>
            <a:lvl4pPr marL="628650" indent="-444500">
              <a:buAutoNum type="alphaLcParenBoth"/>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3" name="Date Placeholder 2"/>
          <p:cNvSpPr>
            <a:spLocks noGrp="1"/>
          </p:cNvSpPr>
          <p:nvPr>
            <p:ph type="dt" sz="half" idx="15"/>
          </p:nvPr>
        </p:nvSpPr>
        <p:spPr/>
        <p:txBody>
          <a:bodyPr/>
          <a:lstStyle/>
          <a:p>
            <a:fld id="{17841547-2104-4F4F-BC40-AF693D14DB4A}" type="datetime2">
              <a:rPr lang="da-DK" noProof="0" smtClean="0"/>
              <a:t>17. januar 2016</a:t>
            </a:fld>
            <a:endParaRPr lang="da-DK" noProof="0" dirty="0"/>
          </a:p>
        </p:txBody>
      </p:sp>
      <p:sp>
        <p:nvSpPr>
          <p:cNvPr id="4" name="Footer Placeholder 3"/>
          <p:cNvSpPr>
            <a:spLocks noGrp="1"/>
          </p:cNvSpPr>
          <p:nvPr>
            <p:ph type="ftr" sz="quarter" idx="16"/>
          </p:nvPr>
        </p:nvSpPr>
        <p:spPr/>
        <p:txBody>
          <a:bodyPr/>
          <a:lstStyle/>
          <a:p>
            <a:r>
              <a:rPr lang="da-DK" noProof="0" smtClean="0"/>
              <a:t>[Klientnavn]</a:t>
            </a:r>
            <a:endParaRPr lang="da-DK" noProof="0" dirty="0"/>
          </a:p>
        </p:txBody>
      </p:sp>
      <p:sp>
        <p:nvSpPr>
          <p:cNvPr id="5" name="Slide Number Placeholder 4"/>
          <p:cNvSpPr>
            <a:spLocks noGrp="1"/>
          </p:cNvSpPr>
          <p:nvPr>
            <p:ph type="sldNum" sz="quarter" idx="17"/>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3934599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8950" y="115888"/>
            <a:ext cx="9288463" cy="722312"/>
          </a:xfrm>
        </p:spPr>
        <p:txBody>
          <a:bodyPr/>
          <a:lstStyle/>
          <a:p>
            <a:r>
              <a:rPr lang="en-US" noProof="0" smtClean="0"/>
              <a:t>Click to edit Master title style</a:t>
            </a:r>
            <a:endParaRPr lang="da-DK" noProof="0" dirty="0"/>
          </a:p>
        </p:txBody>
      </p:sp>
      <p:sp>
        <p:nvSpPr>
          <p:cNvPr id="3" name="Text Placeholder 2"/>
          <p:cNvSpPr>
            <a:spLocks noGrp="1"/>
          </p:cNvSpPr>
          <p:nvPr>
            <p:ph type="body" sz="half" idx="1"/>
          </p:nvPr>
        </p:nvSpPr>
        <p:spPr>
          <a:xfrm>
            <a:off x="488950" y="1304925"/>
            <a:ext cx="4392000" cy="4752975"/>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smtClean="0"/>
          </a:p>
        </p:txBody>
      </p:sp>
      <p:sp>
        <p:nvSpPr>
          <p:cNvPr id="8" name="Picture Placeholder 13"/>
          <p:cNvSpPr>
            <a:spLocks noGrp="1"/>
          </p:cNvSpPr>
          <p:nvPr>
            <p:ph type="pic" sz="quarter" idx="16"/>
          </p:nvPr>
        </p:nvSpPr>
        <p:spPr>
          <a:xfrm>
            <a:off x="5385413" y="1304925"/>
            <a:ext cx="4392000" cy="4752975"/>
          </a:xfrm>
        </p:spPr>
        <p:txBody>
          <a:bodyPr/>
          <a:lstStyle>
            <a:lvl1pPr>
              <a:defRPr>
                <a:solidFill>
                  <a:schemeClr val="tx2"/>
                </a:solidFill>
              </a:defRPr>
            </a:lvl1pPr>
          </a:lstStyle>
          <a:p>
            <a:r>
              <a:rPr lang="en-US" noProof="0" smtClean="0"/>
              <a:t>Click icon to add picture</a:t>
            </a:r>
            <a:endParaRPr lang="da-DK" noProof="0" dirty="0"/>
          </a:p>
        </p:txBody>
      </p:sp>
      <p:sp>
        <p:nvSpPr>
          <p:cNvPr id="9" name="TextBox 17"/>
          <p:cNvSpPr txBox="1">
            <a:spLocks noChangeArrowheads="1"/>
          </p:cNvSpPr>
          <p:nvPr userDrawn="1"/>
        </p:nvSpPr>
        <p:spPr bwMode="auto">
          <a:xfrm>
            <a:off x="-1638962" y="1204914"/>
            <a:ext cx="1522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b="1" noProof="0" dirty="0" smtClean="0">
                <a:solidFill>
                  <a:schemeClr val="bg1"/>
                </a:solidFill>
                <a:cs typeface="Arial" charset="0"/>
              </a:rPr>
              <a:t>H 13,2 x B 12,0</a:t>
            </a:r>
            <a:endParaRPr lang="da-DK" sz="800" noProof="0" dirty="0">
              <a:solidFill>
                <a:schemeClr val="bg1"/>
              </a:solidFill>
              <a:cs typeface="Arial" charset="0"/>
            </a:endParaRPr>
          </a:p>
        </p:txBody>
      </p:sp>
      <p:sp>
        <p:nvSpPr>
          <p:cNvPr id="4" name="Date Placeholder 3"/>
          <p:cNvSpPr>
            <a:spLocks noGrp="1"/>
          </p:cNvSpPr>
          <p:nvPr>
            <p:ph type="dt" sz="half" idx="17"/>
          </p:nvPr>
        </p:nvSpPr>
        <p:spPr/>
        <p:txBody>
          <a:bodyPr/>
          <a:lstStyle/>
          <a:p>
            <a:fld id="{43A5C335-9E05-4135-83F5-B0909C19E917}" type="datetime2">
              <a:rPr lang="da-DK" noProof="0" smtClean="0"/>
              <a:t>17. januar 2016</a:t>
            </a:fld>
            <a:endParaRPr lang="da-DK" noProof="0" dirty="0"/>
          </a:p>
        </p:txBody>
      </p:sp>
      <p:sp>
        <p:nvSpPr>
          <p:cNvPr id="5" name="Footer Placeholder 4"/>
          <p:cNvSpPr>
            <a:spLocks noGrp="1"/>
          </p:cNvSpPr>
          <p:nvPr>
            <p:ph type="ftr" sz="quarter" idx="18"/>
          </p:nvPr>
        </p:nvSpPr>
        <p:spPr/>
        <p:txBody>
          <a:bodyPr/>
          <a:lstStyle/>
          <a:p>
            <a:r>
              <a:rPr lang="da-DK" noProof="0" smtClean="0"/>
              <a:t>[Klientnavn]</a:t>
            </a:r>
            <a:endParaRPr lang="da-DK" noProof="0" dirty="0"/>
          </a:p>
        </p:txBody>
      </p:sp>
      <p:sp>
        <p:nvSpPr>
          <p:cNvPr id="6" name="Slide Number Placeholder 5"/>
          <p:cNvSpPr>
            <a:spLocks noGrp="1"/>
          </p:cNvSpPr>
          <p:nvPr>
            <p:ph type="sldNum" sz="quarter" idx="19"/>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6730496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Picture med romertal">
    <p:spTree>
      <p:nvGrpSpPr>
        <p:cNvPr id="1" name=""/>
        <p:cNvGrpSpPr/>
        <p:nvPr/>
      </p:nvGrpSpPr>
      <p:grpSpPr>
        <a:xfrm>
          <a:off x="0" y="0"/>
          <a:ext cx="0" cy="0"/>
          <a:chOff x="0" y="0"/>
          <a:chExt cx="0" cy="0"/>
        </a:xfrm>
      </p:grpSpPr>
      <p:sp>
        <p:nvSpPr>
          <p:cNvPr id="2" name="Title 1"/>
          <p:cNvSpPr>
            <a:spLocks noGrp="1"/>
          </p:cNvSpPr>
          <p:nvPr>
            <p:ph type="title"/>
          </p:nvPr>
        </p:nvSpPr>
        <p:spPr>
          <a:xfrm>
            <a:off x="488950" y="115888"/>
            <a:ext cx="9288463" cy="722312"/>
          </a:xfrm>
        </p:spPr>
        <p:txBody>
          <a:bodyPr/>
          <a:lstStyle/>
          <a:p>
            <a:r>
              <a:rPr lang="en-US" noProof="0" smtClean="0"/>
              <a:t>Click to edit Master title style</a:t>
            </a:r>
            <a:endParaRPr lang="da-DK" noProof="0" dirty="0"/>
          </a:p>
        </p:txBody>
      </p:sp>
      <p:sp>
        <p:nvSpPr>
          <p:cNvPr id="3" name="Text Placeholder 2"/>
          <p:cNvSpPr>
            <a:spLocks noGrp="1"/>
          </p:cNvSpPr>
          <p:nvPr>
            <p:ph type="body" sz="half" idx="1"/>
          </p:nvPr>
        </p:nvSpPr>
        <p:spPr>
          <a:xfrm>
            <a:off x="488950" y="1304925"/>
            <a:ext cx="4392000" cy="4752975"/>
          </a:xfrm>
        </p:spPr>
        <p:txBody>
          <a:bodyPr/>
          <a:lstStyle>
            <a:lvl4pPr marL="628650" indent="-444500">
              <a:buAutoNum type="romanLcParenBoth"/>
              <a:defRPr/>
            </a:lvl4pPr>
            <a:lvl5pPr marL="812800" indent="-176213">
              <a:defRPr/>
            </a:lvl5pPr>
            <a:lvl6pPr marL="987425" indent="-184150">
              <a:defRPr/>
            </a:lvl6pPr>
            <a:lvl7pPr marL="1165225" indent="-177800" defTabSz="1343025">
              <a:defRPr/>
            </a:lvl7pPr>
            <a:lvl8pPr marL="1339850" indent="-176213">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smtClean="0"/>
          </a:p>
        </p:txBody>
      </p:sp>
      <p:sp>
        <p:nvSpPr>
          <p:cNvPr id="8" name="Picture Placeholder 13"/>
          <p:cNvSpPr>
            <a:spLocks noGrp="1"/>
          </p:cNvSpPr>
          <p:nvPr>
            <p:ph type="pic" sz="quarter" idx="16"/>
          </p:nvPr>
        </p:nvSpPr>
        <p:spPr>
          <a:xfrm>
            <a:off x="5385413" y="1304925"/>
            <a:ext cx="4392000" cy="4752975"/>
          </a:xfrm>
        </p:spPr>
        <p:txBody>
          <a:bodyPr/>
          <a:lstStyle>
            <a:lvl1pPr>
              <a:defRPr>
                <a:solidFill>
                  <a:schemeClr val="tx2"/>
                </a:solidFill>
              </a:defRPr>
            </a:lvl1pPr>
          </a:lstStyle>
          <a:p>
            <a:r>
              <a:rPr lang="en-US" noProof="0" smtClean="0"/>
              <a:t>Click icon to add picture</a:t>
            </a:r>
            <a:endParaRPr lang="da-DK" noProof="0" dirty="0"/>
          </a:p>
        </p:txBody>
      </p:sp>
      <p:sp>
        <p:nvSpPr>
          <p:cNvPr id="9" name="TextBox 17"/>
          <p:cNvSpPr txBox="1">
            <a:spLocks noChangeArrowheads="1"/>
          </p:cNvSpPr>
          <p:nvPr userDrawn="1"/>
        </p:nvSpPr>
        <p:spPr bwMode="auto">
          <a:xfrm>
            <a:off x="-1638962" y="1204914"/>
            <a:ext cx="1522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b="1" noProof="0" dirty="0" smtClean="0">
                <a:solidFill>
                  <a:schemeClr val="bg1"/>
                </a:solidFill>
                <a:cs typeface="Arial" charset="0"/>
              </a:rPr>
              <a:t>H 13,2 x B 12,0</a:t>
            </a:r>
            <a:endParaRPr lang="da-DK" sz="800" noProof="0" dirty="0">
              <a:solidFill>
                <a:schemeClr val="bg1"/>
              </a:solidFill>
              <a:cs typeface="Arial" charset="0"/>
            </a:endParaRPr>
          </a:p>
        </p:txBody>
      </p:sp>
      <p:sp>
        <p:nvSpPr>
          <p:cNvPr id="4" name="Date Placeholder 3"/>
          <p:cNvSpPr>
            <a:spLocks noGrp="1"/>
          </p:cNvSpPr>
          <p:nvPr>
            <p:ph type="dt" sz="half" idx="17"/>
          </p:nvPr>
        </p:nvSpPr>
        <p:spPr/>
        <p:txBody>
          <a:bodyPr/>
          <a:lstStyle/>
          <a:p>
            <a:fld id="{35623103-88D0-429F-84B0-5708B6EF8AB1}" type="datetime2">
              <a:rPr lang="da-DK" noProof="0" smtClean="0"/>
              <a:t>17. januar 2016</a:t>
            </a:fld>
            <a:endParaRPr lang="da-DK" noProof="0" dirty="0"/>
          </a:p>
        </p:txBody>
      </p:sp>
      <p:sp>
        <p:nvSpPr>
          <p:cNvPr id="5" name="Footer Placeholder 4"/>
          <p:cNvSpPr>
            <a:spLocks noGrp="1"/>
          </p:cNvSpPr>
          <p:nvPr>
            <p:ph type="ftr" sz="quarter" idx="18"/>
          </p:nvPr>
        </p:nvSpPr>
        <p:spPr/>
        <p:txBody>
          <a:bodyPr/>
          <a:lstStyle/>
          <a:p>
            <a:r>
              <a:rPr lang="da-DK" noProof="0" smtClean="0"/>
              <a:t>[Klientnavn]</a:t>
            </a:r>
            <a:endParaRPr lang="da-DK" noProof="0" dirty="0"/>
          </a:p>
        </p:txBody>
      </p:sp>
      <p:sp>
        <p:nvSpPr>
          <p:cNvPr id="6" name="Slide Number Placeholder 5"/>
          <p:cNvSpPr>
            <a:spLocks noGrp="1"/>
          </p:cNvSpPr>
          <p:nvPr>
            <p:ph type="sldNum" sz="quarter" idx="19"/>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2521194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and Picture med bogstaver">
    <p:spTree>
      <p:nvGrpSpPr>
        <p:cNvPr id="1" name=""/>
        <p:cNvGrpSpPr/>
        <p:nvPr/>
      </p:nvGrpSpPr>
      <p:grpSpPr>
        <a:xfrm>
          <a:off x="0" y="0"/>
          <a:ext cx="0" cy="0"/>
          <a:chOff x="0" y="0"/>
          <a:chExt cx="0" cy="0"/>
        </a:xfrm>
      </p:grpSpPr>
      <p:sp>
        <p:nvSpPr>
          <p:cNvPr id="2" name="Title 1"/>
          <p:cNvSpPr>
            <a:spLocks noGrp="1"/>
          </p:cNvSpPr>
          <p:nvPr>
            <p:ph type="title"/>
          </p:nvPr>
        </p:nvSpPr>
        <p:spPr>
          <a:xfrm>
            <a:off x="488950" y="115888"/>
            <a:ext cx="9288463" cy="722312"/>
          </a:xfrm>
        </p:spPr>
        <p:txBody>
          <a:bodyPr/>
          <a:lstStyle/>
          <a:p>
            <a:r>
              <a:rPr lang="en-US" noProof="0" smtClean="0"/>
              <a:t>Click to edit Master title style</a:t>
            </a:r>
            <a:endParaRPr lang="da-DK" noProof="0" dirty="0"/>
          </a:p>
        </p:txBody>
      </p:sp>
      <p:sp>
        <p:nvSpPr>
          <p:cNvPr id="3" name="Text Placeholder 2"/>
          <p:cNvSpPr>
            <a:spLocks noGrp="1"/>
          </p:cNvSpPr>
          <p:nvPr>
            <p:ph type="body" sz="half" idx="1"/>
          </p:nvPr>
        </p:nvSpPr>
        <p:spPr>
          <a:xfrm>
            <a:off x="488950" y="1304925"/>
            <a:ext cx="4392000" cy="4752975"/>
          </a:xfrm>
        </p:spPr>
        <p:txBody>
          <a:bodyPr/>
          <a:lstStyle>
            <a:lvl4pPr marL="628650" indent="-444500">
              <a:buAutoNum type="alphaLcParenBoth"/>
              <a:defRPr/>
            </a:lvl4pPr>
            <a:lvl5pPr marL="812800" indent="-176213">
              <a:defRPr/>
            </a:lvl5pPr>
            <a:lvl6pPr marL="987425" indent="-184150">
              <a:defRPr/>
            </a:lvl6pPr>
            <a:lvl7pPr marL="1165225" indent="-177800" defTabSz="990600">
              <a:defRPr/>
            </a:lvl7pPr>
            <a:lvl8pPr marL="1339850" indent="-176213">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smtClean="0"/>
          </a:p>
        </p:txBody>
      </p:sp>
      <p:sp>
        <p:nvSpPr>
          <p:cNvPr id="8" name="Picture Placeholder 13"/>
          <p:cNvSpPr>
            <a:spLocks noGrp="1"/>
          </p:cNvSpPr>
          <p:nvPr>
            <p:ph type="pic" sz="quarter" idx="16"/>
          </p:nvPr>
        </p:nvSpPr>
        <p:spPr>
          <a:xfrm>
            <a:off x="5385413" y="1304925"/>
            <a:ext cx="4392000" cy="4752975"/>
          </a:xfrm>
        </p:spPr>
        <p:txBody>
          <a:bodyPr/>
          <a:lstStyle>
            <a:lvl1pPr>
              <a:defRPr>
                <a:solidFill>
                  <a:schemeClr val="tx2"/>
                </a:solidFill>
              </a:defRPr>
            </a:lvl1pPr>
          </a:lstStyle>
          <a:p>
            <a:r>
              <a:rPr lang="en-US" noProof="0" smtClean="0"/>
              <a:t>Click icon to add picture</a:t>
            </a:r>
            <a:endParaRPr lang="da-DK" noProof="0" dirty="0"/>
          </a:p>
        </p:txBody>
      </p:sp>
      <p:sp>
        <p:nvSpPr>
          <p:cNvPr id="9" name="TextBox 17"/>
          <p:cNvSpPr txBox="1">
            <a:spLocks noChangeArrowheads="1"/>
          </p:cNvSpPr>
          <p:nvPr userDrawn="1"/>
        </p:nvSpPr>
        <p:spPr bwMode="auto">
          <a:xfrm>
            <a:off x="-1638962" y="1204914"/>
            <a:ext cx="1522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b="1" noProof="0" dirty="0" smtClean="0">
                <a:solidFill>
                  <a:schemeClr val="bg1"/>
                </a:solidFill>
                <a:cs typeface="Arial" charset="0"/>
              </a:rPr>
              <a:t>H 13,2 x B 12,0</a:t>
            </a:r>
            <a:endParaRPr lang="da-DK" sz="800" noProof="0" dirty="0">
              <a:solidFill>
                <a:schemeClr val="bg1"/>
              </a:solidFill>
              <a:cs typeface="Arial" charset="0"/>
            </a:endParaRPr>
          </a:p>
        </p:txBody>
      </p:sp>
      <p:sp>
        <p:nvSpPr>
          <p:cNvPr id="4" name="Date Placeholder 3"/>
          <p:cNvSpPr>
            <a:spLocks noGrp="1"/>
          </p:cNvSpPr>
          <p:nvPr>
            <p:ph type="dt" sz="half" idx="17"/>
          </p:nvPr>
        </p:nvSpPr>
        <p:spPr/>
        <p:txBody>
          <a:bodyPr/>
          <a:lstStyle/>
          <a:p>
            <a:fld id="{07244FA8-5CAF-4FD3-BA12-42BD116582A2}" type="datetime2">
              <a:rPr lang="da-DK" noProof="0" smtClean="0"/>
              <a:t>17. januar 2016</a:t>
            </a:fld>
            <a:endParaRPr lang="da-DK" noProof="0" dirty="0"/>
          </a:p>
        </p:txBody>
      </p:sp>
      <p:sp>
        <p:nvSpPr>
          <p:cNvPr id="5" name="Footer Placeholder 4"/>
          <p:cNvSpPr>
            <a:spLocks noGrp="1"/>
          </p:cNvSpPr>
          <p:nvPr>
            <p:ph type="ftr" sz="quarter" idx="18"/>
          </p:nvPr>
        </p:nvSpPr>
        <p:spPr/>
        <p:txBody>
          <a:bodyPr/>
          <a:lstStyle/>
          <a:p>
            <a:r>
              <a:rPr lang="da-DK" noProof="0" smtClean="0"/>
              <a:t>[Klientnavn]</a:t>
            </a:r>
            <a:endParaRPr lang="da-DK" noProof="0" dirty="0"/>
          </a:p>
        </p:txBody>
      </p:sp>
      <p:sp>
        <p:nvSpPr>
          <p:cNvPr id="6" name="Slide Number Placeholder 5"/>
          <p:cNvSpPr>
            <a:spLocks noGrp="1"/>
          </p:cNvSpPr>
          <p:nvPr>
            <p:ph type="sldNum" sz="quarter" idx="19"/>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27125706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box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8949" y="115888"/>
            <a:ext cx="9288463" cy="722312"/>
          </a:xfrm>
        </p:spPr>
        <p:txBody>
          <a:bodyPr/>
          <a:lstStyle/>
          <a:p>
            <a:r>
              <a:rPr lang="en-US" noProof="0" smtClean="0"/>
              <a:t>Click to edit Master title style</a:t>
            </a:r>
            <a:endParaRPr lang="da-DK" noProof="0" dirty="0"/>
          </a:p>
        </p:txBody>
      </p:sp>
      <p:sp>
        <p:nvSpPr>
          <p:cNvPr id="3" name="Text Placeholder 2"/>
          <p:cNvSpPr>
            <a:spLocks noGrp="1"/>
          </p:cNvSpPr>
          <p:nvPr>
            <p:ph type="body" sz="half" idx="1"/>
          </p:nvPr>
        </p:nvSpPr>
        <p:spPr>
          <a:xfrm>
            <a:off x="488950" y="1304942"/>
            <a:ext cx="4895850" cy="4752958"/>
          </a:xfrm>
          <a:solidFill>
            <a:schemeClr val="accent3"/>
          </a:solidFill>
          <a:ln>
            <a:noFill/>
          </a:ln>
        </p:spPr>
        <p:txBody>
          <a:bodyPr lIns="360000" rIns="360000" anchor="ctr" anchorCtr="0"/>
          <a:lstStyle>
            <a:lvl1pPr>
              <a:spcAft>
                <a:spcPts val="1000"/>
              </a:spcAft>
              <a:defRPr sz="2000">
                <a:solidFill>
                  <a:schemeClr val="bg1"/>
                </a:solidFill>
              </a:defRPr>
            </a:lvl1pPr>
            <a:lvl2pPr>
              <a:spcAft>
                <a:spcPts val="1000"/>
              </a:spcAft>
              <a:buClr>
                <a:schemeClr val="bg1"/>
              </a:buClr>
              <a:defRPr>
                <a:solidFill>
                  <a:schemeClr val="bg1"/>
                </a:solidFill>
              </a:defRPr>
            </a:lvl2pPr>
            <a:lvl3pPr>
              <a:spcAft>
                <a:spcPts val="1000"/>
              </a:spcAft>
              <a:buClr>
                <a:schemeClr val="bg1"/>
              </a:buClr>
              <a:defRPr>
                <a:solidFill>
                  <a:schemeClr val="bg1"/>
                </a:solidFill>
              </a:defRPr>
            </a:lvl3pPr>
            <a:lvl4pPr>
              <a:spcAft>
                <a:spcPts val="1000"/>
              </a:spcAft>
              <a:buClr>
                <a:schemeClr val="bg1"/>
              </a:buClr>
              <a:defRPr>
                <a:solidFill>
                  <a:schemeClr val="bg1"/>
                </a:solidFill>
              </a:defRPr>
            </a:lvl4pPr>
            <a:lvl5pPr>
              <a:spcAft>
                <a:spcPts val="1000"/>
              </a:spcAft>
              <a:buClr>
                <a:schemeClr val="bg1"/>
              </a:buClr>
              <a:defRPr>
                <a:solidFill>
                  <a:schemeClr val="bg1"/>
                </a:solidFill>
              </a:defRPr>
            </a:lvl5pPr>
            <a:lvl6pPr>
              <a:defRPr>
                <a:solidFill>
                  <a:schemeClr val="bg1"/>
                </a:solidFill>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smtClean="0"/>
          </a:p>
        </p:txBody>
      </p:sp>
      <p:sp>
        <p:nvSpPr>
          <p:cNvPr id="8" name="Picture Placeholder 13"/>
          <p:cNvSpPr>
            <a:spLocks noGrp="1"/>
          </p:cNvSpPr>
          <p:nvPr>
            <p:ph type="pic" sz="quarter" idx="16"/>
          </p:nvPr>
        </p:nvSpPr>
        <p:spPr>
          <a:xfrm>
            <a:off x="5385412" y="1304924"/>
            <a:ext cx="4392000" cy="4751865"/>
          </a:xfrm>
        </p:spPr>
        <p:txBody>
          <a:bodyPr/>
          <a:lstStyle>
            <a:lvl1pPr>
              <a:defRPr>
                <a:solidFill>
                  <a:schemeClr val="tx2"/>
                </a:solidFill>
              </a:defRPr>
            </a:lvl1pPr>
          </a:lstStyle>
          <a:p>
            <a:r>
              <a:rPr lang="en-US" noProof="0" smtClean="0"/>
              <a:t>Click icon to add picture</a:t>
            </a:r>
            <a:endParaRPr lang="da-DK" noProof="0" dirty="0"/>
          </a:p>
        </p:txBody>
      </p:sp>
      <p:sp>
        <p:nvSpPr>
          <p:cNvPr id="13" name="TextBox 17"/>
          <p:cNvSpPr txBox="1">
            <a:spLocks noChangeArrowheads="1"/>
          </p:cNvSpPr>
          <p:nvPr userDrawn="1"/>
        </p:nvSpPr>
        <p:spPr bwMode="auto">
          <a:xfrm>
            <a:off x="-1638962" y="1204914"/>
            <a:ext cx="1522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b="1" noProof="0" dirty="0" smtClean="0">
                <a:solidFill>
                  <a:schemeClr val="bg1"/>
                </a:solidFill>
                <a:cs typeface="Arial" charset="0"/>
              </a:rPr>
              <a:t>H 13,2 x B 12,0</a:t>
            </a:r>
            <a:endParaRPr lang="da-DK" sz="800" noProof="0" dirty="0">
              <a:solidFill>
                <a:schemeClr val="bg1"/>
              </a:solidFill>
              <a:cs typeface="Arial" charset="0"/>
            </a:endParaRPr>
          </a:p>
        </p:txBody>
      </p:sp>
      <p:sp>
        <p:nvSpPr>
          <p:cNvPr id="4" name="Date Placeholder 3"/>
          <p:cNvSpPr>
            <a:spLocks noGrp="1"/>
          </p:cNvSpPr>
          <p:nvPr>
            <p:ph type="dt" sz="half" idx="17"/>
          </p:nvPr>
        </p:nvSpPr>
        <p:spPr/>
        <p:txBody>
          <a:bodyPr/>
          <a:lstStyle/>
          <a:p>
            <a:fld id="{9EBE5BD4-297B-4492-A60C-CF8E4F7037D0}" type="datetime2">
              <a:rPr lang="da-DK" noProof="0" smtClean="0"/>
              <a:t>17. januar 2016</a:t>
            </a:fld>
            <a:endParaRPr lang="da-DK" noProof="0" dirty="0"/>
          </a:p>
        </p:txBody>
      </p:sp>
      <p:sp>
        <p:nvSpPr>
          <p:cNvPr id="5" name="Footer Placeholder 4"/>
          <p:cNvSpPr>
            <a:spLocks noGrp="1"/>
          </p:cNvSpPr>
          <p:nvPr>
            <p:ph type="ftr" sz="quarter" idx="18"/>
          </p:nvPr>
        </p:nvSpPr>
        <p:spPr/>
        <p:txBody>
          <a:bodyPr/>
          <a:lstStyle/>
          <a:p>
            <a:r>
              <a:rPr lang="da-DK" noProof="0" smtClean="0"/>
              <a:t>[Klientnavn]</a:t>
            </a:r>
            <a:endParaRPr lang="da-DK" noProof="0" dirty="0"/>
          </a:p>
        </p:txBody>
      </p:sp>
      <p:sp>
        <p:nvSpPr>
          <p:cNvPr id="6" name="Slide Number Placeholder 5"/>
          <p:cNvSpPr>
            <a:spLocks noGrp="1"/>
          </p:cNvSpPr>
          <p:nvPr>
            <p:ph type="sldNum" sz="quarter" idx="19"/>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6472990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88950" y="116633"/>
            <a:ext cx="9288463" cy="719137"/>
          </a:xfrm>
        </p:spPr>
        <p:txBody>
          <a:bodyPr/>
          <a:lstStyle/>
          <a:p>
            <a:r>
              <a:rPr lang="en-US" noProof="0" smtClean="0"/>
              <a:t>Click to edit Master title style</a:t>
            </a:r>
            <a:endParaRPr lang="da-DK" noProof="0"/>
          </a:p>
        </p:txBody>
      </p:sp>
      <p:sp>
        <p:nvSpPr>
          <p:cNvPr id="7" name="Text Placeholder 6"/>
          <p:cNvSpPr>
            <a:spLocks noGrp="1"/>
          </p:cNvSpPr>
          <p:nvPr>
            <p:ph type="body" sz="quarter" idx="13"/>
          </p:nvPr>
        </p:nvSpPr>
        <p:spPr>
          <a:xfrm>
            <a:off x="488949" y="1304925"/>
            <a:ext cx="9288463" cy="4752975"/>
          </a:xfrm>
        </p:spPr>
        <p:txBody>
          <a:bodyPr/>
          <a:lstStyle>
            <a:lvl1pPr>
              <a:spcAft>
                <a:spcPts val="2000"/>
              </a:spcAft>
              <a:defRPr sz="1800">
                <a:solidFill>
                  <a:schemeClr val="accent1"/>
                </a:solidFill>
              </a:defRPr>
            </a:lvl1pPr>
            <a:lvl5pPr>
              <a:defRPr/>
            </a:lvl5pPr>
          </a:lstStyle>
          <a:p>
            <a:pPr lvl="0"/>
            <a:r>
              <a:rPr lang="en-US" noProof="0" smtClean="0"/>
              <a:t>Click to edit Master text styles</a:t>
            </a:r>
          </a:p>
          <a:p>
            <a:pPr lvl="1"/>
            <a:r>
              <a:rPr lang="en-US" noProof="0" smtClean="0"/>
              <a:t>Second level</a:t>
            </a:r>
          </a:p>
        </p:txBody>
      </p:sp>
      <p:sp>
        <p:nvSpPr>
          <p:cNvPr id="3" name="Date Placeholder 2"/>
          <p:cNvSpPr>
            <a:spLocks noGrp="1"/>
          </p:cNvSpPr>
          <p:nvPr>
            <p:ph type="dt" sz="half" idx="14"/>
          </p:nvPr>
        </p:nvSpPr>
        <p:spPr/>
        <p:txBody>
          <a:bodyPr/>
          <a:lstStyle/>
          <a:p>
            <a:fld id="{D49DB015-35C9-4B07-B1D2-163259D22C12}" type="datetime2">
              <a:rPr lang="da-DK" noProof="0" smtClean="0"/>
              <a:t>17. januar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0515587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Header">
    <p:spTree>
      <p:nvGrpSpPr>
        <p:cNvPr id="1" name=""/>
        <p:cNvGrpSpPr/>
        <p:nvPr/>
      </p:nvGrpSpPr>
      <p:grpSpPr>
        <a:xfrm>
          <a:off x="0" y="0"/>
          <a:ext cx="0" cy="0"/>
          <a:chOff x="0" y="0"/>
          <a:chExt cx="0" cy="0"/>
        </a:xfrm>
      </p:grpSpPr>
      <p:sp>
        <p:nvSpPr>
          <p:cNvPr id="2" name="Title 1"/>
          <p:cNvSpPr>
            <a:spLocks noGrp="1"/>
          </p:cNvSpPr>
          <p:nvPr>
            <p:ph type="title"/>
          </p:nvPr>
        </p:nvSpPr>
        <p:spPr>
          <a:xfrm>
            <a:off x="488950" y="116633"/>
            <a:ext cx="9288463" cy="719137"/>
          </a:xfrm>
        </p:spPr>
        <p:txBody>
          <a:bodyPr/>
          <a:lstStyle/>
          <a:p>
            <a:r>
              <a:rPr lang="en-US" noProof="0" smtClean="0"/>
              <a:t>Click to edit Master title style</a:t>
            </a:r>
            <a:endParaRPr lang="da-DK" noProof="0" dirty="0"/>
          </a:p>
        </p:txBody>
      </p:sp>
      <p:sp>
        <p:nvSpPr>
          <p:cNvPr id="6" name="Text Placeholder 7"/>
          <p:cNvSpPr>
            <a:spLocks noGrp="1"/>
          </p:cNvSpPr>
          <p:nvPr>
            <p:ph type="body" sz="quarter" idx="14"/>
          </p:nvPr>
        </p:nvSpPr>
        <p:spPr>
          <a:xfrm>
            <a:off x="488949" y="1304925"/>
            <a:ext cx="9288463" cy="276999"/>
          </a:xfrm>
        </p:spPr>
        <p:txBody>
          <a:bodyPr wrap="square">
            <a:spAutoFit/>
          </a:bodyPr>
          <a:lstStyle>
            <a:lvl1pPr>
              <a:defRPr sz="1800">
                <a:solidFill>
                  <a:schemeClr val="accent1"/>
                </a:solidFill>
              </a:defRPr>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fld id="{484A06B8-B186-499F-935E-F290E2CB42A4}" type="datetime2">
              <a:rPr lang="da-DK" noProof="0" smtClean="0"/>
              <a:t>17. januar 2016</a:t>
            </a:fld>
            <a:endParaRPr lang="da-DK" noProof="0" dirty="0"/>
          </a:p>
        </p:txBody>
      </p:sp>
      <p:sp>
        <p:nvSpPr>
          <p:cNvPr id="4" name="Footer Placeholder 3"/>
          <p:cNvSpPr>
            <a:spLocks noGrp="1"/>
          </p:cNvSpPr>
          <p:nvPr>
            <p:ph type="ftr" sz="quarter" idx="16"/>
          </p:nvPr>
        </p:nvSpPr>
        <p:spPr/>
        <p:txBody>
          <a:bodyPr/>
          <a:lstStyle/>
          <a:p>
            <a:r>
              <a:rPr lang="da-DK" noProof="0" smtClean="0"/>
              <a:t>[Klientnavn]</a:t>
            </a:r>
            <a:endParaRPr lang="da-DK" noProof="0" dirty="0"/>
          </a:p>
        </p:txBody>
      </p:sp>
      <p:sp>
        <p:nvSpPr>
          <p:cNvPr id="5" name="Slide Number Placeholder 4"/>
          <p:cNvSpPr>
            <a:spLocks noGrp="1"/>
          </p:cNvSpPr>
          <p:nvPr>
            <p:ph type="sldNum" sz="quarter" idx="17"/>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2558471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da-DK" noProof="0" dirty="0"/>
          </a:p>
        </p:txBody>
      </p:sp>
      <p:sp>
        <p:nvSpPr>
          <p:cNvPr id="3" name="Date Placeholder 2"/>
          <p:cNvSpPr>
            <a:spLocks noGrp="1"/>
          </p:cNvSpPr>
          <p:nvPr>
            <p:ph type="dt" sz="half" idx="10"/>
          </p:nvPr>
        </p:nvSpPr>
        <p:spPr/>
        <p:txBody>
          <a:bodyPr/>
          <a:lstStyle/>
          <a:p>
            <a:fld id="{08808A87-07D7-423C-9CA0-C04CF85AD739}" type="datetime2">
              <a:rPr lang="da-DK" noProof="0" smtClean="0"/>
              <a:t>17. januar 2016</a:t>
            </a:fld>
            <a:endParaRPr lang="da-DK" noProof="0" dirty="0"/>
          </a:p>
        </p:txBody>
      </p:sp>
      <p:sp>
        <p:nvSpPr>
          <p:cNvPr id="4" name="Footer Placeholder 3"/>
          <p:cNvSpPr>
            <a:spLocks noGrp="1"/>
          </p:cNvSpPr>
          <p:nvPr>
            <p:ph type="ftr" sz="quarter" idx="11"/>
          </p:nvPr>
        </p:nvSpPr>
        <p:spPr/>
        <p:txBody>
          <a:bodyPr/>
          <a:lstStyle/>
          <a:p>
            <a:r>
              <a:rPr lang="da-DK" noProof="0" smtClean="0"/>
              <a:t>[Klientnavn]</a:t>
            </a:r>
            <a:endParaRPr lang="da-DK" noProof="0" dirty="0"/>
          </a:p>
        </p:txBody>
      </p:sp>
      <p:sp>
        <p:nvSpPr>
          <p:cNvPr id="5" name="Slide Number Placeholder 4"/>
          <p:cNvSpPr>
            <a:spLocks noGrp="1"/>
          </p:cNvSpPr>
          <p:nvPr>
            <p:ph type="sldNum" sz="quarter" idx="12"/>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9407024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29407-3BC6-4C33-AC35-A5990F7923BF}" type="datetime2">
              <a:rPr lang="da-DK" noProof="0" smtClean="0"/>
              <a:t>17. januar 2016</a:t>
            </a:fld>
            <a:endParaRPr lang="da-DK" noProof="0" dirty="0"/>
          </a:p>
        </p:txBody>
      </p:sp>
      <p:sp>
        <p:nvSpPr>
          <p:cNvPr id="3" name="Footer Placeholder 2"/>
          <p:cNvSpPr>
            <a:spLocks noGrp="1"/>
          </p:cNvSpPr>
          <p:nvPr>
            <p:ph type="ftr" sz="quarter" idx="11"/>
          </p:nvPr>
        </p:nvSpPr>
        <p:spPr/>
        <p:txBody>
          <a:bodyPr/>
          <a:lstStyle/>
          <a:p>
            <a:r>
              <a:rPr lang="da-DK" noProof="0" smtClean="0"/>
              <a:t>[Klientnavn]</a:t>
            </a:r>
            <a:endParaRPr lang="da-DK" noProof="0" dirty="0"/>
          </a:p>
        </p:txBody>
      </p:sp>
      <p:sp>
        <p:nvSpPr>
          <p:cNvPr id="4" name="Slide Number Placeholder 3"/>
          <p:cNvSpPr>
            <a:spLocks noGrp="1"/>
          </p:cNvSpPr>
          <p:nvPr>
            <p:ph type="sldNum" sz="quarter" idx="12"/>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2646206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HVID TEKS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179777" y="11178455"/>
            <a:ext cx="5615120" cy="135422"/>
          </a:xfrm>
        </p:spPr>
        <p:txBody>
          <a:bodyPr/>
          <a:lstStyle>
            <a:lvl1pPr>
              <a:defRPr/>
            </a:lvl1pPr>
          </a:lstStyle>
          <a:p>
            <a:pPr>
              <a:defRPr/>
            </a:pPr>
            <a:r>
              <a:rPr lang="da-DK" noProof="0" smtClean="0"/>
              <a:t>[Klientnavn]</a:t>
            </a:r>
            <a:endParaRPr lang="da-DK" noProof="0"/>
          </a:p>
        </p:txBody>
      </p:sp>
      <p:sp>
        <p:nvSpPr>
          <p:cNvPr id="8" name="Slide Number Placeholder 5"/>
          <p:cNvSpPr>
            <a:spLocks noGrp="1"/>
          </p:cNvSpPr>
          <p:nvPr>
            <p:ph type="sldNum" sz="quarter" idx="12"/>
          </p:nvPr>
        </p:nvSpPr>
        <p:spPr>
          <a:xfrm>
            <a:off x="902892" y="11178455"/>
            <a:ext cx="276886" cy="135422"/>
          </a:xfrm>
        </p:spPr>
        <p:txBody>
          <a:bodyPr/>
          <a:lstStyle>
            <a:lvl1pPr algn="l">
              <a:defRPr sz="800">
                <a:solidFill>
                  <a:srgbClr val="455960"/>
                </a:solidFill>
              </a:defRPr>
            </a:lvl1pPr>
          </a:lstStyle>
          <a:p>
            <a:pPr>
              <a:defRPr/>
            </a:pPr>
            <a:fld id="{9CA71F55-DDE7-450F-A15C-165E7FED2BFC}" type="slidenum">
              <a:rPr lang="da-DK" noProof="0" smtClean="0"/>
              <a:pPr>
                <a:defRPr/>
              </a:pPr>
              <a:t>‹#›</a:t>
            </a:fld>
            <a:endParaRPr lang="da-DK" noProof="0"/>
          </a:p>
        </p:txBody>
      </p:sp>
      <p:sp>
        <p:nvSpPr>
          <p:cNvPr id="12" name="Text Placeholder 2"/>
          <p:cNvSpPr>
            <a:spLocks noGrp="1"/>
          </p:cNvSpPr>
          <p:nvPr>
            <p:ph type="subTitle" idx="1"/>
          </p:nvPr>
        </p:nvSpPr>
        <p:spPr>
          <a:xfrm>
            <a:off x="584729" y="2288695"/>
            <a:ext cx="7215000" cy="935038"/>
          </a:xfrm>
        </p:spPr>
        <p:txBody>
          <a:bodyPr/>
          <a:lstStyle>
            <a:lvl1pPr marL="0" indent="0">
              <a:lnSpc>
                <a:spcPct val="100000"/>
              </a:lnSpc>
              <a:spcBef>
                <a:spcPts val="0"/>
              </a:spcBef>
              <a:spcAft>
                <a:spcPts val="0"/>
              </a:spcAft>
              <a:defRPr sz="1600" b="0" smtClean="0">
                <a:solidFill>
                  <a:schemeClr val="bg1"/>
                </a:solidFill>
              </a:defRPr>
            </a:lvl1pPr>
          </a:lstStyle>
          <a:p>
            <a:pPr lvl="0"/>
            <a:r>
              <a:rPr lang="en-US" noProof="0" smtClean="0"/>
              <a:t>Click to edit Master subtitle style</a:t>
            </a:r>
            <a:endParaRPr lang="da-DK" noProof="0" dirty="0" smtClean="0"/>
          </a:p>
        </p:txBody>
      </p:sp>
      <p:sp>
        <p:nvSpPr>
          <p:cNvPr id="13" name="Date Placeholder 1"/>
          <p:cNvSpPr>
            <a:spLocks noGrp="1"/>
          </p:cNvSpPr>
          <p:nvPr>
            <p:ph type="dt" sz="half" idx="10"/>
          </p:nvPr>
        </p:nvSpPr>
        <p:spPr>
          <a:xfrm>
            <a:off x="584729" y="3512136"/>
            <a:ext cx="7215000" cy="168892"/>
          </a:xfrm>
        </p:spPr>
        <p:txBody>
          <a:bodyPr anchor="t" anchorCtr="0"/>
          <a:lstStyle>
            <a:lvl1pPr algn="l">
              <a:lnSpc>
                <a:spcPct val="100000"/>
              </a:lnSpc>
              <a:spcBef>
                <a:spcPts val="0"/>
              </a:spcBef>
              <a:spcAft>
                <a:spcPts val="0"/>
              </a:spcAft>
              <a:defRPr sz="1100">
                <a:solidFill>
                  <a:schemeClr val="bg1"/>
                </a:solidFill>
              </a:defRPr>
            </a:lvl1pPr>
          </a:lstStyle>
          <a:p>
            <a:pPr>
              <a:defRPr/>
            </a:pPr>
            <a:fld id="{961444BD-1608-48ED-9131-9655B1B2D3B3}" type="datetime2">
              <a:rPr lang="da-DK" smtClean="0"/>
              <a:t>17. januar 2016</a:t>
            </a:fld>
            <a:endParaRPr lang="da-DK"/>
          </a:p>
        </p:txBody>
      </p:sp>
      <p:sp>
        <p:nvSpPr>
          <p:cNvPr id="15" name="Title 3"/>
          <p:cNvSpPr>
            <a:spLocks noGrp="1"/>
          </p:cNvSpPr>
          <p:nvPr>
            <p:ph type="title"/>
          </p:nvPr>
        </p:nvSpPr>
        <p:spPr>
          <a:xfrm>
            <a:off x="584729" y="704911"/>
            <a:ext cx="7215000" cy="792162"/>
          </a:xfrm>
        </p:spPr>
        <p:txBody>
          <a:bodyPr/>
          <a:lstStyle>
            <a:lvl1pPr>
              <a:lnSpc>
                <a:spcPct val="100000"/>
              </a:lnSpc>
              <a:spcBef>
                <a:spcPts val="0"/>
              </a:spcBef>
              <a:spcAft>
                <a:spcPts val="0"/>
              </a:spcAft>
              <a:defRPr sz="3200">
                <a:solidFill>
                  <a:schemeClr val="bg1"/>
                </a:solidFill>
              </a:defRPr>
            </a:lvl1pPr>
          </a:lstStyle>
          <a:p>
            <a:r>
              <a:rPr lang="en-US" smtClean="0"/>
              <a:t>Click to edit Master title style</a:t>
            </a:r>
            <a:endParaRPr lang="da-DK" dirty="0"/>
          </a:p>
        </p:txBody>
      </p:sp>
      <p:sp>
        <p:nvSpPr>
          <p:cNvPr id="19" name="Picture Placeholder 4"/>
          <p:cNvSpPr>
            <a:spLocks noGrp="1"/>
          </p:cNvSpPr>
          <p:nvPr>
            <p:ph type="pic" sz="quarter" idx="15"/>
          </p:nvPr>
        </p:nvSpPr>
        <p:spPr>
          <a:xfrm>
            <a:off x="124853" y="116633"/>
            <a:ext cx="9648000" cy="6228000"/>
          </a:xfrm>
        </p:spPr>
        <p:txBody>
          <a:bodyPr/>
          <a:lstStyle/>
          <a:p>
            <a:r>
              <a:rPr lang="en-US" smtClean="0"/>
              <a:t>Click icon to add picture</a:t>
            </a:r>
            <a:endParaRPr lang="da-DK"/>
          </a:p>
        </p:txBody>
      </p:sp>
      <p:sp>
        <p:nvSpPr>
          <p:cNvPr id="14"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10" name="Rectangle 9"/>
          <p:cNvSpPr/>
          <p:nvPr userDrawn="1"/>
        </p:nvSpPr>
        <p:spPr>
          <a:xfrm>
            <a:off x="584729" y="1946906"/>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
        <p:nvSpPr>
          <p:cNvPr id="11"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5622451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128588" y="116635"/>
            <a:ext cx="9648825" cy="6228604"/>
          </a:xfrm>
        </p:spPr>
        <p:txBody>
          <a:bodyPr/>
          <a:lstStyle/>
          <a:p>
            <a:r>
              <a:rPr lang="en-US" noProof="0" smtClean="0"/>
              <a:t>Click icon to add picture</a:t>
            </a:r>
            <a:endParaRPr lang="da-DK" noProof="0" dirty="0"/>
          </a:p>
        </p:txBody>
      </p:sp>
      <p:sp>
        <p:nvSpPr>
          <p:cNvPr id="3"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4"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303135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Long text">
    <p:bg>
      <p:bgPr>
        <a:solidFill>
          <a:schemeClr val="bg1"/>
        </a:solidFill>
        <a:effectLst/>
      </p:bgPr>
    </p:bg>
    <p:spTree>
      <p:nvGrpSpPr>
        <p:cNvPr id="1" name=""/>
        <p:cNvGrpSpPr/>
        <p:nvPr/>
      </p:nvGrpSpPr>
      <p:grpSpPr>
        <a:xfrm>
          <a:off x="0" y="0"/>
          <a:ext cx="0" cy="0"/>
          <a:chOff x="0" y="0"/>
          <a:chExt cx="0" cy="0"/>
        </a:xfrm>
      </p:grpSpPr>
      <p:sp>
        <p:nvSpPr>
          <p:cNvPr id="9" name="Date Placeholder 3"/>
          <p:cNvSpPr txBox="1">
            <a:spLocks/>
          </p:cNvSpPr>
          <p:nvPr userDrawn="1"/>
        </p:nvSpPr>
        <p:spPr>
          <a:xfrm>
            <a:off x="1183217" y="10696724"/>
            <a:ext cx="1150541" cy="365125"/>
          </a:xfrm>
          <a:prstGeom prst="rect">
            <a:avLst/>
          </a:prstGeom>
        </p:spPr>
        <p:txBody>
          <a:bodyPr vert="horz" lIns="0" tIns="0" rIns="0" bIns="0" rtlCol="0" anchor="ctr"/>
          <a:lstStyle>
            <a:defPPr>
              <a:defRPr lang="en-US"/>
            </a:defPPr>
            <a:lvl1pPr algn="r" rtl="0" fontAlgn="auto">
              <a:lnSpc>
                <a:spcPct val="100000"/>
              </a:lnSpc>
              <a:spcBef>
                <a:spcPts val="0"/>
              </a:spcBef>
              <a:spcAft>
                <a:spcPts val="0"/>
              </a:spcAft>
              <a:defRPr sz="800" kern="1200">
                <a:solidFill>
                  <a:schemeClr val="accent2"/>
                </a:solidFill>
                <a:latin typeface="+mn-lt"/>
                <a:ea typeface="+mn-ea"/>
                <a:cs typeface="+mn-cs"/>
              </a:defRPr>
            </a:lvl1pPr>
            <a:lvl2pPr marL="457200" algn="ctr" rtl="0" fontAlgn="base">
              <a:lnSpc>
                <a:spcPct val="110000"/>
              </a:lnSpc>
              <a:spcBef>
                <a:spcPct val="0"/>
              </a:spcBef>
              <a:spcAft>
                <a:spcPts val="400"/>
              </a:spcAft>
              <a:defRPr sz="1100" kern="1200">
                <a:solidFill>
                  <a:srgbClr val="33414B"/>
                </a:solidFill>
                <a:latin typeface="Verdana" pitchFamily="34" charset="0"/>
                <a:ea typeface="+mn-ea"/>
                <a:cs typeface="+mn-cs"/>
              </a:defRPr>
            </a:lvl2pPr>
            <a:lvl3pPr marL="914400" algn="ctr" rtl="0" fontAlgn="base">
              <a:lnSpc>
                <a:spcPct val="110000"/>
              </a:lnSpc>
              <a:spcBef>
                <a:spcPct val="0"/>
              </a:spcBef>
              <a:spcAft>
                <a:spcPts val="400"/>
              </a:spcAft>
              <a:defRPr sz="1100" kern="1200">
                <a:solidFill>
                  <a:srgbClr val="33414B"/>
                </a:solidFill>
                <a:latin typeface="Verdana" pitchFamily="34" charset="0"/>
                <a:ea typeface="+mn-ea"/>
                <a:cs typeface="+mn-cs"/>
              </a:defRPr>
            </a:lvl3pPr>
            <a:lvl4pPr marL="1371600" algn="ctr" rtl="0" fontAlgn="base">
              <a:lnSpc>
                <a:spcPct val="110000"/>
              </a:lnSpc>
              <a:spcBef>
                <a:spcPct val="0"/>
              </a:spcBef>
              <a:spcAft>
                <a:spcPts val="400"/>
              </a:spcAft>
              <a:defRPr sz="1100" kern="1200">
                <a:solidFill>
                  <a:srgbClr val="33414B"/>
                </a:solidFill>
                <a:latin typeface="Verdana" pitchFamily="34" charset="0"/>
                <a:ea typeface="+mn-ea"/>
                <a:cs typeface="+mn-cs"/>
              </a:defRPr>
            </a:lvl4pPr>
            <a:lvl5pPr marL="1828800" algn="ctr" rtl="0" fontAlgn="base">
              <a:lnSpc>
                <a:spcPct val="110000"/>
              </a:lnSpc>
              <a:spcBef>
                <a:spcPct val="0"/>
              </a:spcBef>
              <a:spcAft>
                <a:spcPts val="400"/>
              </a:spcAft>
              <a:defRPr sz="1100" kern="1200">
                <a:solidFill>
                  <a:srgbClr val="33414B"/>
                </a:solidFill>
                <a:latin typeface="Verdana" pitchFamily="34" charset="0"/>
                <a:ea typeface="+mn-ea"/>
                <a:cs typeface="+mn-cs"/>
              </a:defRPr>
            </a:lvl5pPr>
            <a:lvl6pPr marL="2286000" algn="l" defTabSz="914400" rtl="0" eaLnBrk="1" latinLnBrk="0" hangingPunct="1">
              <a:defRPr sz="1100" kern="1200">
                <a:solidFill>
                  <a:srgbClr val="33414B"/>
                </a:solidFill>
                <a:latin typeface="Verdana" pitchFamily="34" charset="0"/>
                <a:ea typeface="+mn-ea"/>
                <a:cs typeface="+mn-cs"/>
              </a:defRPr>
            </a:lvl6pPr>
            <a:lvl7pPr marL="2743200" algn="l" defTabSz="914400" rtl="0" eaLnBrk="1" latinLnBrk="0" hangingPunct="1">
              <a:defRPr sz="1100" kern="1200">
                <a:solidFill>
                  <a:srgbClr val="33414B"/>
                </a:solidFill>
                <a:latin typeface="Verdana" pitchFamily="34" charset="0"/>
                <a:ea typeface="+mn-ea"/>
                <a:cs typeface="+mn-cs"/>
              </a:defRPr>
            </a:lvl7pPr>
            <a:lvl8pPr marL="3200400" algn="l" defTabSz="914400" rtl="0" eaLnBrk="1" latinLnBrk="0" hangingPunct="1">
              <a:defRPr sz="1100" kern="1200">
                <a:solidFill>
                  <a:srgbClr val="33414B"/>
                </a:solidFill>
                <a:latin typeface="Verdana" pitchFamily="34" charset="0"/>
                <a:ea typeface="+mn-ea"/>
                <a:cs typeface="+mn-cs"/>
              </a:defRPr>
            </a:lvl8pPr>
            <a:lvl9pPr marL="3657600" algn="l" defTabSz="914400" rtl="0" eaLnBrk="1" latinLnBrk="0" hangingPunct="1">
              <a:defRPr sz="1100" kern="1200">
                <a:solidFill>
                  <a:srgbClr val="33414B"/>
                </a:solidFill>
                <a:latin typeface="Verdana" pitchFamily="34" charset="0"/>
                <a:ea typeface="+mn-ea"/>
                <a:cs typeface="+mn-cs"/>
              </a:defRPr>
            </a:lvl9pPr>
          </a:lstStyle>
          <a:p>
            <a:pPr>
              <a:defRPr/>
            </a:pPr>
            <a:fld id="{BECE4F79-BA0A-43C0-AEAA-68A5245874BC}" type="datetime4">
              <a:rPr lang="da-DK" noProof="0" smtClean="0"/>
              <a:pPr>
                <a:defRPr/>
              </a:pPr>
              <a:t>16-01-17</a:t>
            </a:fld>
            <a:endParaRPr lang="da-DK" noProof="0" dirty="0"/>
          </a:p>
        </p:txBody>
      </p:sp>
      <p:sp>
        <p:nvSpPr>
          <p:cNvPr id="10" name="Footer Placeholder 4"/>
          <p:cNvSpPr>
            <a:spLocks noGrp="1"/>
          </p:cNvSpPr>
          <p:nvPr>
            <p:ph type="ftr" sz="quarter" idx="3"/>
          </p:nvPr>
        </p:nvSpPr>
        <p:spPr>
          <a:xfrm>
            <a:off x="2466182" y="10817731"/>
            <a:ext cx="4055269" cy="123111"/>
          </a:xfrm>
          <a:prstGeom prst="rect">
            <a:avLst/>
          </a:prstGeom>
        </p:spPr>
        <p:txBody>
          <a:bodyPr vert="horz" wrap="square" lIns="0" tIns="0" rIns="0" bIns="0" numCol="1" anchor="ctr" anchorCtr="0" compatLnSpc="1">
            <a:prstTxWarp prst="textNoShape">
              <a:avLst/>
            </a:prstTxWarp>
          </a:bodyPr>
          <a:lstStyle>
            <a:lvl1pPr algn="l">
              <a:lnSpc>
                <a:spcPct val="100000"/>
              </a:lnSpc>
              <a:spcAft>
                <a:spcPct val="0"/>
              </a:spcAft>
              <a:defRPr sz="800">
                <a:solidFill>
                  <a:srgbClr val="455960"/>
                </a:solidFill>
              </a:defRPr>
            </a:lvl1pPr>
          </a:lstStyle>
          <a:p>
            <a:pPr>
              <a:defRPr/>
            </a:pPr>
            <a:r>
              <a:rPr lang="da-DK" noProof="0" smtClean="0"/>
              <a:t>[Klientnavn]</a:t>
            </a:r>
            <a:endParaRPr lang="da-DK" noProof="0"/>
          </a:p>
        </p:txBody>
      </p:sp>
      <p:sp>
        <p:nvSpPr>
          <p:cNvPr id="11" name="Slide Number Placeholder 5"/>
          <p:cNvSpPr>
            <a:spLocks noGrp="1"/>
          </p:cNvSpPr>
          <p:nvPr>
            <p:ph type="sldNum" sz="quarter" idx="4"/>
          </p:nvPr>
        </p:nvSpPr>
        <p:spPr>
          <a:xfrm>
            <a:off x="904611" y="10817731"/>
            <a:ext cx="278606" cy="123111"/>
          </a:xfrm>
          <a:prstGeom prst="rect">
            <a:avLst/>
          </a:prstGeom>
        </p:spPr>
        <p:txBody>
          <a:bodyPr vert="horz" lIns="0" tIns="0" rIns="0" bIns="0" rtlCol="0" anchor="ctr"/>
          <a:lstStyle>
            <a:lvl1pPr algn="l" fontAlgn="auto">
              <a:lnSpc>
                <a:spcPct val="100000"/>
              </a:lnSpc>
              <a:spcBef>
                <a:spcPts val="0"/>
              </a:spcBef>
              <a:spcAft>
                <a:spcPts val="0"/>
              </a:spcAft>
              <a:defRPr sz="800">
                <a:solidFill>
                  <a:srgbClr val="455960"/>
                </a:solidFill>
                <a:latin typeface="+mn-lt"/>
              </a:defRPr>
            </a:lvl1pPr>
          </a:lstStyle>
          <a:p>
            <a:pPr>
              <a:defRPr/>
            </a:pPr>
            <a:fld id="{2355F744-F0A8-45F0-BABC-346DDDC70A40}" type="slidenum">
              <a:rPr lang="da-DK" noProof="0" smtClean="0"/>
              <a:pPr>
                <a:defRPr/>
              </a:pPr>
              <a:t>‹#›</a:t>
            </a:fld>
            <a:endParaRPr lang="da-DK" noProof="0"/>
          </a:p>
        </p:txBody>
      </p:sp>
      <p:sp>
        <p:nvSpPr>
          <p:cNvPr id="13" name="Title 3"/>
          <p:cNvSpPr>
            <a:spLocks noGrp="1"/>
          </p:cNvSpPr>
          <p:nvPr>
            <p:ph type="title"/>
          </p:nvPr>
        </p:nvSpPr>
        <p:spPr>
          <a:xfrm>
            <a:off x="584729" y="692696"/>
            <a:ext cx="7215000" cy="792162"/>
          </a:xfrm>
        </p:spPr>
        <p:txBody>
          <a:bodyPr/>
          <a:lstStyle>
            <a:lvl1pPr>
              <a:defRPr sz="3000"/>
            </a:lvl1pPr>
          </a:lstStyle>
          <a:p>
            <a:r>
              <a:rPr lang="en-US" smtClean="0"/>
              <a:t>Click to edit Master title style</a:t>
            </a:r>
            <a:endParaRPr lang="da-DK" dirty="0"/>
          </a:p>
        </p:txBody>
      </p:sp>
      <p:sp>
        <p:nvSpPr>
          <p:cNvPr id="16" name="Text Placeholder 2"/>
          <p:cNvSpPr>
            <a:spLocks noGrp="1"/>
          </p:cNvSpPr>
          <p:nvPr>
            <p:ph type="subTitle" idx="1"/>
          </p:nvPr>
        </p:nvSpPr>
        <p:spPr>
          <a:xfrm>
            <a:off x="584729" y="2277616"/>
            <a:ext cx="7215000" cy="935038"/>
          </a:xfrm>
        </p:spPr>
        <p:txBody>
          <a:bodyPr/>
          <a:lstStyle>
            <a:lvl1pPr marL="0" indent="0">
              <a:lnSpc>
                <a:spcPct val="100000"/>
              </a:lnSpc>
              <a:spcBef>
                <a:spcPts val="0"/>
              </a:spcBef>
              <a:spcAft>
                <a:spcPts val="0"/>
              </a:spcAft>
              <a:defRPr sz="1400" b="0" smtClean="0">
                <a:solidFill>
                  <a:schemeClr val="accent1"/>
                </a:solidFill>
              </a:defRPr>
            </a:lvl1pPr>
          </a:lstStyle>
          <a:p>
            <a:pPr lvl="0"/>
            <a:r>
              <a:rPr lang="en-US" noProof="0" smtClean="0"/>
              <a:t>Click to edit Master subtitle style</a:t>
            </a:r>
            <a:endParaRPr lang="da-DK" noProof="0" dirty="0" smtClean="0"/>
          </a:p>
        </p:txBody>
      </p:sp>
      <p:sp>
        <p:nvSpPr>
          <p:cNvPr id="19" name="Picture Placeholder 4"/>
          <p:cNvSpPr>
            <a:spLocks noGrp="1"/>
          </p:cNvSpPr>
          <p:nvPr>
            <p:ph type="pic" sz="quarter" idx="15"/>
          </p:nvPr>
        </p:nvSpPr>
        <p:spPr>
          <a:xfrm>
            <a:off x="124853" y="116633"/>
            <a:ext cx="9648000" cy="6228000"/>
          </a:xfrm>
        </p:spPr>
        <p:txBody>
          <a:bodyPr/>
          <a:lstStyle/>
          <a:p>
            <a:r>
              <a:rPr lang="en-US" smtClean="0"/>
              <a:t>Click icon to add picture</a:t>
            </a:r>
            <a:endParaRPr lang="da-DK"/>
          </a:p>
        </p:txBody>
      </p:sp>
      <p:sp>
        <p:nvSpPr>
          <p:cNvPr id="14"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12" name="Rectangle 11"/>
          <p:cNvSpPr/>
          <p:nvPr userDrawn="1"/>
        </p:nvSpPr>
        <p:spPr>
          <a:xfrm>
            <a:off x="584729" y="1934691"/>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
        <p:nvSpPr>
          <p:cNvPr id="17"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3429049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Long text HVID TEKST">
    <p:bg>
      <p:bgPr>
        <a:solidFill>
          <a:schemeClr val="bg1"/>
        </a:solidFill>
        <a:effectLst/>
      </p:bgPr>
    </p:bg>
    <p:spTree>
      <p:nvGrpSpPr>
        <p:cNvPr id="1" name=""/>
        <p:cNvGrpSpPr/>
        <p:nvPr/>
      </p:nvGrpSpPr>
      <p:grpSpPr>
        <a:xfrm>
          <a:off x="0" y="0"/>
          <a:ext cx="0" cy="0"/>
          <a:chOff x="0" y="0"/>
          <a:chExt cx="0" cy="0"/>
        </a:xfrm>
      </p:grpSpPr>
      <p:sp>
        <p:nvSpPr>
          <p:cNvPr id="9" name="Date Placeholder 3"/>
          <p:cNvSpPr txBox="1">
            <a:spLocks/>
          </p:cNvSpPr>
          <p:nvPr userDrawn="1"/>
        </p:nvSpPr>
        <p:spPr>
          <a:xfrm>
            <a:off x="1183217" y="10696724"/>
            <a:ext cx="1150541" cy="365125"/>
          </a:xfrm>
          <a:prstGeom prst="rect">
            <a:avLst/>
          </a:prstGeom>
        </p:spPr>
        <p:txBody>
          <a:bodyPr vert="horz" lIns="0" tIns="0" rIns="0" bIns="0" rtlCol="0" anchor="ctr"/>
          <a:lstStyle>
            <a:defPPr>
              <a:defRPr lang="en-US"/>
            </a:defPPr>
            <a:lvl1pPr algn="r" rtl="0" fontAlgn="auto">
              <a:lnSpc>
                <a:spcPct val="100000"/>
              </a:lnSpc>
              <a:spcBef>
                <a:spcPts val="0"/>
              </a:spcBef>
              <a:spcAft>
                <a:spcPts val="0"/>
              </a:spcAft>
              <a:defRPr sz="800" kern="1200">
                <a:solidFill>
                  <a:schemeClr val="accent2"/>
                </a:solidFill>
                <a:latin typeface="+mn-lt"/>
                <a:ea typeface="+mn-ea"/>
                <a:cs typeface="+mn-cs"/>
              </a:defRPr>
            </a:lvl1pPr>
            <a:lvl2pPr marL="457200" algn="ctr" rtl="0" fontAlgn="base">
              <a:lnSpc>
                <a:spcPct val="110000"/>
              </a:lnSpc>
              <a:spcBef>
                <a:spcPct val="0"/>
              </a:spcBef>
              <a:spcAft>
                <a:spcPts val="400"/>
              </a:spcAft>
              <a:defRPr sz="1100" kern="1200">
                <a:solidFill>
                  <a:srgbClr val="33414B"/>
                </a:solidFill>
                <a:latin typeface="Verdana" pitchFamily="34" charset="0"/>
                <a:ea typeface="+mn-ea"/>
                <a:cs typeface="+mn-cs"/>
              </a:defRPr>
            </a:lvl2pPr>
            <a:lvl3pPr marL="914400" algn="ctr" rtl="0" fontAlgn="base">
              <a:lnSpc>
                <a:spcPct val="110000"/>
              </a:lnSpc>
              <a:spcBef>
                <a:spcPct val="0"/>
              </a:spcBef>
              <a:spcAft>
                <a:spcPts val="400"/>
              </a:spcAft>
              <a:defRPr sz="1100" kern="1200">
                <a:solidFill>
                  <a:srgbClr val="33414B"/>
                </a:solidFill>
                <a:latin typeface="Verdana" pitchFamily="34" charset="0"/>
                <a:ea typeface="+mn-ea"/>
                <a:cs typeface="+mn-cs"/>
              </a:defRPr>
            </a:lvl3pPr>
            <a:lvl4pPr marL="1371600" algn="ctr" rtl="0" fontAlgn="base">
              <a:lnSpc>
                <a:spcPct val="110000"/>
              </a:lnSpc>
              <a:spcBef>
                <a:spcPct val="0"/>
              </a:spcBef>
              <a:spcAft>
                <a:spcPts val="400"/>
              </a:spcAft>
              <a:defRPr sz="1100" kern="1200">
                <a:solidFill>
                  <a:srgbClr val="33414B"/>
                </a:solidFill>
                <a:latin typeface="Verdana" pitchFamily="34" charset="0"/>
                <a:ea typeface="+mn-ea"/>
                <a:cs typeface="+mn-cs"/>
              </a:defRPr>
            </a:lvl4pPr>
            <a:lvl5pPr marL="1828800" algn="ctr" rtl="0" fontAlgn="base">
              <a:lnSpc>
                <a:spcPct val="110000"/>
              </a:lnSpc>
              <a:spcBef>
                <a:spcPct val="0"/>
              </a:spcBef>
              <a:spcAft>
                <a:spcPts val="400"/>
              </a:spcAft>
              <a:defRPr sz="1100" kern="1200">
                <a:solidFill>
                  <a:srgbClr val="33414B"/>
                </a:solidFill>
                <a:latin typeface="Verdana" pitchFamily="34" charset="0"/>
                <a:ea typeface="+mn-ea"/>
                <a:cs typeface="+mn-cs"/>
              </a:defRPr>
            </a:lvl5pPr>
            <a:lvl6pPr marL="2286000" algn="l" defTabSz="914400" rtl="0" eaLnBrk="1" latinLnBrk="0" hangingPunct="1">
              <a:defRPr sz="1100" kern="1200">
                <a:solidFill>
                  <a:srgbClr val="33414B"/>
                </a:solidFill>
                <a:latin typeface="Verdana" pitchFamily="34" charset="0"/>
                <a:ea typeface="+mn-ea"/>
                <a:cs typeface="+mn-cs"/>
              </a:defRPr>
            </a:lvl6pPr>
            <a:lvl7pPr marL="2743200" algn="l" defTabSz="914400" rtl="0" eaLnBrk="1" latinLnBrk="0" hangingPunct="1">
              <a:defRPr sz="1100" kern="1200">
                <a:solidFill>
                  <a:srgbClr val="33414B"/>
                </a:solidFill>
                <a:latin typeface="Verdana" pitchFamily="34" charset="0"/>
                <a:ea typeface="+mn-ea"/>
                <a:cs typeface="+mn-cs"/>
              </a:defRPr>
            </a:lvl7pPr>
            <a:lvl8pPr marL="3200400" algn="l" defTabSz="914400" rtl="0" eaLnBrk="1" latinLnBrk="0" hangingPunct="1">
              <a:defRPr sz="1100" kern="1200">
                <a:solidFill>
                  <a:srgbClr val="33414B"/>
                </a:solidFill>
                <a:latin typeface="Verdana" pitchFamily="34" charset="0"/>
                <a:ea typeface="+mn-ea"/>
                <a:cs typeface="+mn-cs"/>
              </a:defRPr>
            </a:lvl8pPr>
            <a:lvl9pPr marL="3657600" algn="l" defTabSz="914400" rtl="0" eaLnBrk="1" latinLnBrk="0" hangingPunct="1">
              <a:defRPr sz="1100" kern="1200">
                <a:solidFill>
                  <a:srgbClr val="33414B"/>
                </a:solidFill>
                <a:latin typeface="Verdana" pitchFamily="34" charset="0"/>
                <a:ea typeface="+mn-ea"/>
                <a:cs typeface="+mn-cs"/>
              </a:defRPr>
            </a:lvl9pPr>
          </a:lstStyle>
          <a:p>
            <a:pPr>
              <a:defRPr/>
            </a:pPr>
            <a:fld id="{BECE4F79-BA0A-43C0-AEAA-68A5245874BC}" type="datetime4">
              <a:rPr lang="da-DK" noProof="0" smtClean="0"/>
              <a:pPr>
                <a:defRPr/>
              </a:pPr>
              <a:t>16-01-17</a:t>
            </a:fld>
            <a:endParaRPr lang="da-DK" noProof="0" dirty="0"/>
          </a:p>
        </p:txBody>
      </p:sp>
      <p:sp>
        <p:nvSpPr>
          <p:cNvPr id="10" name="Footer Placeholder 4"/>
          <p:cNvSpPr>
            <a:spLocks noGrp="1"/>
          </p:cNvSpPr>
          <p:nvPr>
            <p:ph type="ftr" sz="quarter" idx="3"/>
          </p:nvPr>
        </p:nvSpPr>
        <p:spPr>
          <a:xfrm>
            <a:off x="2466182" y="10817731"/>
            <a:ext cx="4055269" cy="123111"/>
          </a:xfrm>
          <a:prstGeom prst="rect">
            <a:avLst/>
          </a:prstGeom>
        </p:spPr>
        <p:txBody>
          <a:bodyPr vert="horz" wrap="square" lIns="0" tIns="0" rIns="0" bIns="0" numCol="1" anchor="ctr" anchorCtr="0" compatLnSpc="1">
            <a:prstTxWarp prst="textNoShape">
              <a:avLst/>
            </a:prstTxWarp>
          </a:bodyPr>
          <a:lstStyle>
            <a:lvl1pPr algn="l">
              <a:lnSpc>
                <a:spcPct val="100000"/>
              </a:lnSpc>
              <a:spcAft>
                <a:spcPct val="0"/>
              </a:spcAft>
              <a:defRPr sz="800">
                <a:solidFill>
                  <a:srgbClr val="455960"/>
                </a:solidFill>
              </a:defRPr>
            </a:lvl1pPr>
          </a:lstStyle>
          <a:p>
            <a:pPr>
              <a:defRPr/>
            </a:pPr>
            <a:r>
              <a:rPr lang="da-DK" noProof="0" smtClean="0"/>
              <a:t>[Klientnavn]</a:t>
            </a:r>
            <a:endParaRPr lang="da-DK" noProof="0"/>
          </a:p>
        </p:txBody>
      </p:sp>
      <p:sp>
        <p:nvSpPr>
          <p:cNvPr id="11" name="Slide Number Placeholder 5"/>
          <p:cNvSpPr>
            <a:spLocks noGrp="1"/>
          </p:cNvSpPr>
          <p:nvPr>
            <p:ph type="sldNum" sz="quarter" idx="4"/>
          </p:nvPr>
        </p:nvSpPr>
        <p:spPr>
          <a:xfrm>
            <a:off x="904611" y="10817731"/>
            <a:ext cx="278606" cy="123111"/>
          </a:xfrm>
          <a:prstGeom prst="rect">
            <a:avLst/>
          </a:prstGeom>
        </p:spPr>
        <p:txBody>
          <a:bodyPr vert="horz" lIns="0" tIns="0" rIns="0" bIns="0" rtlCol="0" anchor="ctr"/>
          <a:lstStyle>
            <a:lvl1pPr algn="l" fontAlgn="auto">
              <a:lnSpc>
                <a:spcPct val="100000"/>
              </a:lnSpc>
              <a:spcBef>
                <a:spcPts val="0"/>
              </a:spcBef>
              <a:spcAft>
                <a:spcPts val="0"/>
              </a:spcAft>
              <a:defRPr sz="800">
                <a:solidFill>
                  <a:srgbClr val="455960"/>
                </a:solidFill>
                <a:latin typeface="+mn-lt"/>
              </a:defRPr>
            </a:lvl1pPr>
          </a:lstStyle>
          <a:p>
            <a:pPr>
              <a:defRPr/>
            </a:pPr>
            <a:fld id="{2355F744-F0A8-45F0-BABC-346DDDC70A40}" type="slidenum">
              <a:rPr lang="da-DK" noProof="0" smtClean="0"/>
              <a:pPr>
                <a:defRPr/>
              </a:pPr>
              <a:t>‹#›</a:t>
            </a:fld>
            <a:endParaRPr lang="da-DK" noProof="0"/>
          </a:p>
        </p:txBody>
      </p:sp>
      <p:sp>
        <p:nvSpPr>
          <p:cNvPr id="13" name="Title 3"/>
          <p:cNvSpPr>
            <a:spLocks noGrp="1"/>
          </p:cNvSpPr>
          <p:nvPr>
            <p:ph type="title"/>
          </p:nvPr>
        </p:nvSpPr>
        <p:spPr>
          <a:xfrm>
            <a:off x="584729" y="692696"/>
            <a:ext cx="7215000" cy="792162"/>
          </a:xfrm>
        </p:spPr>
        <p:txBody>
          <a:bodyPr/>
          <a:lstStyle>
            <a:lvl1pPr>
              <a:defRPr sz="3000">
                <a:solidFill>
                  <a:schemeClr val="bg1"/>
                </a:solidFill>
              </a:defRPr>
            </a:lvl1pPr>
          </a:lstStyle>
          <a:p>
            <a:r>
              <a:rPr lang="en-US" smtClean="0"/>
              <a:t>Click to edit Master title style</a:t>
            </a:r>
            <a:endParaRPr lang="da-DK" dirty="0"/>
          </a:p>
        </p:txBody>
      </p:sp>
      <p:sp>
        <p:nvSpPr>
          <p:cNvPr id="12" name="Text Placeholder 2"/>
          <p:cNvSpPr>
            <a:spLocks noGrp="1"/>
          </p:cNvSpPr>
          <p:nvPr>
            <p:ph type="subTitle" idx="1"/>
          </p:nvPr>
        </p:nvSpPr>
        <p:spPr>
          <a:xfrm>
            <a:off x="584729" y="2277616"/>
            <a:ext cx="7215000" cy="935038"/>
          </a:xfrm>
        </p:spPr>
        <p:txBody>
          <a:bodyPr/>
          <a:lstStyle>
            <a:lvl1pPr marL="0" indent="0">
              <a:lnSpc>
                <a:spcPct val="100000"/>
              </a:lnSpc>
              <a:spcBef>
                <a:spcPts val="0"/>
              </a:spcBef>
              <a:spcAft>
                <a:spcPts val="0"/>
              </a:spcAft>
              <a:defRPr sz="1400" b="0" smtClean="0">
                <a:solidFill>
                  <a:schemeClr val="bg1"/>
                </a:solidFill>
              </a:defRPr>
            </a:lvl1pPr>
          </a:lstStyle>
          <a:p>
            <a:pPr lvl="0"/>
            <a:r>
              <a:rPr lang="en-US" noProof="0" smtClean="0"/>
              <a:t>Click to edit Master subtitle style</a:t>
            </a:r>
            <a:endParaRPr lang="da-DK" noProof="0" dirty="0" smtClean="0"/>
          </a:p>
        </p:txBody>
      </p:sp>
      <p:sp>
        <p:nvSpPr>
          <p:cNvPr id="18" name="Picture Placeholder 4"/>
          <p:cNvSpPr>
            <a:spLocks noGrp="1"/>
          </p:cNvSpPr>
          <p:nvPr>
            <p:ph type="pic" sz="quarter" idx="15"/>
          </p:nvPr>
        </p:nvSpPr>
        <p:spPr>
          <a:xfrm>
            <a:off x="124853" y="116633"/>
            <a:ext cx="9648000" cy="6228000"/>
          </a:xfrm>
        </p:spPr>
        <p:txBody>
          <a:bodyPr/>
          <a:lstStyle/>
          <a:p>
            <a:r>
              <a:rPr lang="en-US" smtClean="0"/>
              <a:t>Click icon to add picture</a:t>
            </a:r>
            <a:endParaRPr lang="da-DK"/>
          </a:p>
        </p:txBody>
      </p:sp>
      <p:sp>
        <p:nvSpPr>
          <p:cNvPr id="14" name="Text Placeholder 49"/>
          <p:cNvSpPr txBox="1">
            <a:spLocks noChangeAspect="1"/>
          </p:cNvSpPr>
          <p:nvPr userDrawn="1"/>
        </p:nvSpPr>
        <p:spPr bwMode="auto">
          <a:xfrm>
            <a:off x="8049504" y="6511447"/>
            <a:ext cx="1440000" cy="181041"/>
          </a:xfrm>
          <a:prstGeom prst="rect">
            <a:avLst/>
          </a:prstGeom>
          <a:blipFill>
            <a:blip r:embed="rId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sp>
        <p:nvSpPr>
          <p:cNvPr id="16" name="Rectangle 15"/>
          <p:cNvSpPr/>
          <p:nvPr userDrawn="1"/>
        </p:nvSpPr>
        <p:spPr>
          <a:xfrm>
            <a:off x="584729" y="1934691"/>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
        <p:nvSpPr>
          <p:cNvPr id="17" name="TextBox 17"/>
          <p:cNvSpPr txBox="1">
            <a:spLocks noChangeArrowheads="1"/>
          </p:cNvSpPr>
          <p:nvPr userDrawn="1"/>
        </p:nvSpPr>
        <p:spPr bwMode="auto">
          <a:xfrm>
            <a:off x="-1652790" y="1060450"/>
            <a:ext cx="152201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100">
                <a:solidFill>
                  <a:srgbClr val="33414B"/>
                </a:solidFill>
                <a:latin typeface="Verdana" pitchFamily="34" charset="0"/>
              </a:defRPr>
            </a:lvl1pPr>
            <a:lvl2pPr marL="742950" indent="-285750" eaLnBrk="0" hangingPunct="0">
              <a:defRPr sz="1100">
                <a:solidFill>
                  <a:srgbClr val="33414B"/>
                </a:solidFill>
                <a:latin typeface="Verdana" pitchFamily="34" charset="0"/>
              </a:defRPr>
            </a:lvl2pPr>
            <a:lvl3pPr marL="1143000" indent="-228600" eaLnBrk="0" hangingPunct="0">
              <a:defRPr sz="1100">
                <a:solidFill>
                  <a:srgbClr val="33414B"/>
                </a:solidFill>
                <a:latin typeface="Verdana" pitchFamily="34" charset="0"/>
              </a:defRPr>
            </a:lvl3pPr>
            <a:lvl4pPr marL="1600200" indent="-228600" eaLnBrk="0" hangingPunct="0">
              <a:defRPr sz="1100">
                <a:solidFill>
                  <a:srgbClr val="33414B"/>
                </a:solidFill>
                <a:latin typeface="Verdana" pitchFamily="34" charset="0"/>
              </a:defRPr>
            </a:lvl4pPr>
            <a:lvl5pPr marL="2057400" indent="-228600" eaLnBrk="0" hangingPunct="0">
              <a:defRPr sz="1100">
                <a:solidFill>
                  <a:srgbClr val="33414B"/>
                </a:solidFill>
                <a:latin typeface="Verdana" pitchFamily="34" charset="0"/>
              </a:defRPr>
            </a:lvl5pPr>
            <a:lvl6pPr marL="2514600" indent="-228600" algn="ctr" eaLnBrk="0" fontAlgn="base" hangingPunct="0">
              <a:lnSpc>
                <a:spcPct val="110000"/>
              </a:lnSpc>
              <a:spcBef>
                <a:spcPct val="0"/>
              </a:spcBef>
              <a:spcAft>
                <a:spcPts val="400"/>
              </a:spcAft>
              <a:defRPr sz="1100">
                <a:solidFill>
                  <a:srgbClr val="33414B"/>
                </a:solidFill>
                <a:latin typeface="Verdana" pitchFamily="34" charset="0"/>
              </a:defRPr>
            </a:lvl6pPr>
            <a:lvl7pPr marL="2971800" indent="-228600" algn="ctr" eaLnBrk="0" fontAlgn="base" hangingPunct="0">
              <a:lnSpc>
                <a:spcPct val="110000"/>
              </a:lnSpc>
              <a:spcBef>
                <a:spcPct val="0"/>
              </a:spcBef>
              <a:spcAft>
                <a:spcPts val="400"/>
              </a:spcAft>
              <a:defRPr sz="1100">
                <a:solidFill>
                  <a:srgbClr val="33414B"/>
                </a:solidFill>
                <a:latin typeface="Verdana" pitchFamily="34" charset="0"/>
              </a:defRPr>
            </a:lvl7pPr>
            <a:lvl8pPr marL="3429000" indent="-228600" algn="ctr" eaLnBrk="0" fontAlgn="base" hangingPunct="0">
              <a:lnSpc>
                <a:spcPct val="110000"/>
              </a:lnSpc>
              <a:spcBef>
                <a:spcPct val="0"/>
              </a:spcBef>
              <a:spcAft>
                <a:spcPts val="400"/>
              </a:spcAft>
              <a:defRPr sz="1100">
                <a:solidFill>
                  <a:srgbClr val="33414B"/>
                </a:solidFill>
                <a:latin typeface="Verdana" pitchFamily="34" charset="0"/>
              </a:defRPr>
            </a:lvl8pPr>
            <a:lvl9pPr marL="3886200" indent="-228600" algn="ctr" eaLnBrk="0" fontAlgn="base" hangingPunct="0">
              <a:lnSpc>
                <a:spcPct val="110000"/>
              </a:lnSpc>
              <a:spcBef>
                <a:spcPct val="0"/>
              </a:spcBef>
              <a:spcAft>
                <a:spcPts val="400"/>
              </a:spcAft>
              <a:defRPr sz="1100">
                <a:solidFill>
                  <a:srgbClr val="33414B"/>
                </a:solidFill>
                <a:latin typeface="Verdana" pitchFamily="34" charset="0"/>
              </a:defRPr>
            </a:lvl9pPr>
          </a:lstStyle>
          <a:p>
            <a:pPr algn="r" eaLnBrk="1" hangingPunct="1">
              <a:lnSpc>
                <a:spcPct val="100000"/>
              </a:lnSpc>
              <a:spcAft>
                <a:spcPct val="0"/>
              </a:spcAft>
            </a:pPr>
            <a:r>
              <a:rPr lang="da-DK" sz="800" b="1" noProof="0" dirty="0" smtClean="0">
                <a:solidFill>
                  <a:schemeClr val="bg1"/>
                </a:solidFill>
                <a:cs typeface="Arial" charset="0"/>
              </a:rPr>
              <a:t>Billedstørrelse</a:t>
            </a:r>
          </a:p>
          <a:p>
            <a:pPr algn="r" eaLnBrk="1" hangingPunct="1">
              <a:lnSpc>
                <a:spcPct val="100000"/>
              </a:lnSpc>
              <a:spcAft>
                <a:spcPct val="0"/>
              </a:spcAft>
            </a:pPr>
            <a:r>
              <a:rPr lang="da-DK" sz="800" noProof="0" dirty="0" smtClean="0">
                <a:solidFill>
                  <a:schemeClr val="bg1"/>
                </a:solidFill>
                <a:cs typeface="Arial" charset="0"/>
              </a:rPr>
              <a:t>H 17,3 x B 26,8</a:t>
            </a:r>
            <a:endParaRPr lang="da-DK" sz="800" noProof="0" dirty="0">
              <a:solidFill>
                <a:schemeClr val="bg1"/>
              </a:solidFill>
              <a:cs typeface="Arial" charset="0"/>
            </a:endParaRPr>
          </a:p>
        </p:txBody>
      </p:sp>
    </p:spTree>
    <p:extLst>
      <p:ext uri="{BB962C8B-B14F-4D97-AF65-F5344CB8AC3E}">
        <p14:creationId xmlns:p14="http://schemas.microsoft.com/office/powerpoint/2010/main" val="1647209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gram">
    <p:spTree>
      <p:nvGrpSpPr>
        <p:cNvPr id="1" name=""/>
        <p:cNvGrpSpPr/>
        <p:nvPr/>
      </p:nvGrpSpPr>
      <p:grpSpPr>
        <a:xfrm>
          <a:off x="0" y="0"/>
          <a:ext cx="0" cy="0"/>
          <a:chOff x="0" y="0"/>
          <a:chExt cx="0" cy="0"/>
        </a:xfrm>
      </p:grpSpPr>
      <p:sp>
        <p:nvSpPr>
          <p:cNvPr id="2" name="Title 1"/>
          <p:cNvSpPr>
            <a:spLocks noGrp="1"/>
          </p:cNvSpPr>
          <p:nvPr>
            <p:ph type="title"/>
          </p:nvPr>
        </p:nvSpPr>
        <p:spPr>
          <a:xfrm>
            <a:off x="488950" y="116633"/>
            <a:ext cx="9288462" cy="719137"/>
          </a:xfrm>
        </p:spPr>
        <p:txBody>
          <a:bodyPr/>
          <a:lstStyle/>
          <a:p>
            <a:r>
              <a:rPr lang="en-US" noProof="0" smtClean="0"/>
              <a:t>Click to edit Master title style</a:t>
            </a:r>
            <a:endParaRPr lang="da-DK" noProof="0" dirty="0"/>
          </a:p>
        </p:txBody>
      </p:sp>
      <p:sp>
        <p:nvSpPr>
          <p:cNvPr id="7" name="Text Placeholder 6"/>
          <p:cNvSpPr>
            <a:spLocks noGrp="1"/>
          </p:cNvSpPr>
          <p:nvPr>
            <p:ph type="body" sz="quarter" idx="13"/>
          </p:nvPr>
        </p:nvSpPr>
        <p:spPr>
          <a:xfrm>
            <a:off x="488949" y="1304925"/>
            <a:ext cx="9288463" cy="4752975"/>
          </a:xfrm>
        </p:spPr>
        <p:txBody>
          <a:bodyPr/>
          <a:lstStyle>
            <a:lvl1pPr marL="1611313" indent="-1611313">
              <a:spcAft>
                <a:spcPts val="0"/>
              </a:spcAft>
              <a:tabLst>
                <a:tab pos="1611313" algn="l"/>
              </a:tabLst>
              <a:defRPr sz="1600" b="0">
                <a:solidFill>
                  <a:schemeClr val="accent1"/>
                </a:solidFill>
              </a:defRPr>
            </a:lvl1pPr>
            <a:lvl2pPr marL="1631950" indent="0">
              <a:spcAft>
                <a:spcPts val="0"/>
              </a:spcAft>
              <a:buFontTx/>
              <a:buNone/>
              <a:tabLst>
                <a:tab pos="1611313" algn="l"/>
              </a:tabLst>
              <a:defRPr sz="1600"/>
            </a:lvl2pPr>
          </a:lstStyle>
          <a:p>
            <a:pPr lvl="0"/>
            <a:r>
              <a:rPr lang="en-US" noProof="0" smtClean="0"/>
              <a:t>Click to edit Master text styles</a:t>
            </a:r>
          </a:p>
          <a:p>
            <a:pPr lvl="1"/>
            <a:r>
              <a:rPr lang="en-US" noProof="0" smtClean="0"/>
              <a:t>Second level</a:t>
            </a:r>
          </a:p>
        </p:txBody>
      </p:sp>
      <p:sp>
        <p:nvSpPr>
          <p:cNvPr id="3" name="Date Placeholder 2"/>
          <p:cNvSpPr>
            <a:spLocks noGrp="1"/>
          </p:cNvSpPr>
          <p:nvPr>
            <p:ph type="dt" sz="half" idx="14"/>
          </p:nvPr>
        </p:nvSpPr>
        <p:spPr/>
        <p:txBody>
          <a:bodyPr/>
          <a:lstStyle/>
          <a:p>
            <a:fld id="{4A02AFB7-0C0B-4A29-BF32-632FD2BCCB5C}" type="datetime2">
              <a:rPr lang="da-DK" noProof="0" smtClean="0"/>
              <a:t>17. januar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3677959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49" y="115888"/>
            <a:ext cx="9287887" cy="722312"/>
          </a:xfrm>
        </p:spPr>
        <p:txBody>
          <a:bodyPr/>
          <a:lstStyle/>
          <a:p>
            <a:r>
              <a:rPr lang="en-US" noProof="0" smtClean="0"/>
              <a:t>Click to edit Master title style</a:t>
            </a:r>
            <a:endParaRPr lang="da-DK" noProof="0" dirty="0"/>
          </a:p>
        </p:txBody>
      </p:sp>
      <p:sp>
        <p:nvSpPr>
          <p:cNvPr id="8" name="Text Placeholder 7"/>
          <p:cNvSpPr>
            <a:spLocks noGrp="1"/>
          </p:cNvSpPr>
          <p:nvPr>
            <p:ph type="body" sz="quarter" idx="13"/>
          </p:nvPr>
        </p:nvSpPr>
        <p:spPr>
          <a:xfrm>
            <a:off x="488950" y="1304925"/>
            <a:ext cx="9288463" cy="4752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3" name="Date Placeholder 2"/>
          <p:cNvSpPr>
            <a:spLocks noGrp="1"/>
          </p:cNvSpPr>
          <p:nvPr>
            <p:ph type="dt" sz="half" idx="14"/>
          </p:nvPr>
        </p:nvSpPr>
        <p:spPr/>
        <p:txBody>
          <a:bodyPr/>
          <a:lstStyle/>
          <a:p>
            <a:fld id="{FCE3288D-6531-4FA9-AD97-F88BABA65CDD}" type="datetime2">
              <a:rPr lang="da-DK" noProof="0" smtClean="0"/>
              <a:t>17. januar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3368523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med romertal">
    <p:spTree>
      <p:nvGrpSpPr>
        <p:cNvPr id="1" name=""/>
        <p:cNvGrpSpPr/>
        <p:nvPr/>
      </p:nvGrpSpPr>
      <p:grpSpPr>
        <a:xfrm>
          <a:off x="0" y="0"/>
          <a:ext cx="0" cy="0"/>
          <a:chOff x="0" y="0"/>
          <a:chExt cx="0" cy="0"/>
        </a:xfrm>
      </p:grpSpPr>
      <p:sp>
        <p:nvSpPr>
          <p:cNvPr id="2" name="Title 1"/>
          <p:cNvSpPr>
            <a:spLocks noGrp="1"/>
          </p:cNvSpPr>
          <p:nvPr>
            <p:ph type="title"/>
          </p:nvPr>
        </p:nvSpPr>
        <p:spPr>
          <a:xfrm>
            <a:off x="488949" y="115888"/>
            <a:ext cx="9287887" cy="722312"/>
          </a:xfrm>
        </p:spPr>
        <p:txBody>
          <a:bodyPr/>
          <a:lstStyle/>
          <a:p>
            <a:r>
              <a:rPr lang="en-US" noProof="0" smtClean="0"/>
              <a:t>Click to edit Master title style</a:t>
            </a:r>
            <a:endParaRPr lang="da-DK" noProof="0" dirty="0"/>
          </a:p>
        </p:txBody>
      </p:sp>
      <p:sp>
        <p:nvSpPr>
          <p:cNvPr id="8" name="Text Placeholder 7"/>
          <p:cNvSpPr>
            <a:spLocks noGrp="1"/>
          </p:cNvSpPr>
          <p:nvPr>
            <p:ph type="body" sz="quarter" idx="13"/>
          </p:nvPr>
        </p:nvSpPr>
        <p:spPr>
          <a:xfrm>
            <a:off x="488950" y="1304925"/>
            <a:ext cx="9288463" cy="4752975"/>
          </a:xfrm>
        </p:spPr>
        <p:txBody>
          <a:bodyPr/>
          <a:lstStyle>
            <a:lvl4pPr marL="628650" indent="-444500">
              <a:buAutoNum type="romanLcParenBoth"/>
              <a:defRPr baseline="0"/>
            </a:lvl4pPr>
            <a:lvl5pPr marL="806450" indent="-176213">
              <a:defRPr baseline="0"/>
            </a:lvl5pPr>
            <a:lvl6pPr marL="992188" indent="-184150">
              <a:defRPr/>
            </a:lvl6pPr>
            <a:lvl7pPr marL="1160463" indent="-177800" defTabSz="896938">
              <a:defRPr/>
            </a:lvl7pPr>
            <a:lvl8pPr marL="1344613" indent="-176213">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3" name="Date Placeholder 2"/>
          <p:cNvSpPr>
            <a:spLocks noGrp="1"/>
          </p:cNvSpPr>
          <p:nvPr>
            <p:ph type="dt" sz="half" idx="14"/>
          </p:nvPr>
        </p:nvSpPr>
        <p:spPr/>
        <p:txBody>
          <a:bodyPr/>
          <a:lstStyle/>
          <a:p>
            <a:fld id="{089C5F6D-D6CE-4065-B945-9EA3906E7CF8}" type="datetime2">
              <a:rPr lang="da-DK" noProof="0" smtClean="0"/>
              <a:t>17. januar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18643632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med bogstaver">
    <p:spTree>
      <p:nvGrpSpPr>
        <p:cNvPr id="1" name=""/>
        <p:cNvGrpSpPr/>
        <p:nvPr/>
      </p:nvGrpSpPr>
      <p:grpSpPr>
        <a:xfrm>
          <a:off x="0" y="0"/>
          <a:ext cx="0" cy="0"/>
          <a:chOff x="0" y="0"/>
          <a:chExt cx="0" cy="0"/>
        </a:xfrm>
      </p:grpSpPr>
      <p:sp>
        <p:nvSpPr>
          <p:cNvPr id="2" name="Title 1"/>
          <p:cNvSpPr>
            <a:spLocks noGrp="1"/>
          </p:cNvSpPr>
          <p:nvPr>
            <p:ph type="title"/>
          </p:nvPr>
        </p:nvSpPr>
        <p:spPr>
          <a:xfrm>
            <a:off x="488949" y="115888"/>
            <a:ext cx="9288463" cy="722312"/>
          </a:xfrm>
        </p:spPr>
        <p:txBody>
          <a:bodyPr/>
          <a:lstStyle/>
          <a:p>
            <a:r>
              <a:rPr lang="en-US" noProof="0" smtClean="0"/>
              <a:t>Click to edit Master title style</a:t>
            </a:r>
            <a:endParaRPr lang="da-DK" noProof="0"/>
          </a:p>
        </p:txBody>
      </p:sp>
      <p:sp>
        <p:nvSpPr>
          <p:cNvPr id="8" name="Text Placeholder 7"/>
          <p:cNvSpPr>
            <a:spLocks noGrp="1"/>
          </p:cNvSpPr>
          <p:nvPr>
            <p:ph type="body" sz="quarter" idx="13"/>
          </p:nvPr>
        </p:nvSpPr>
        <p:spPr>
          <a:xfrm>
            <a:off x="488950" y="1304925"/>
            <a:ext cx="9289039" cy="4752975"/>
          </a:xfrm>
        </p:spPr>
        <p:txBody>
          <a:bodyPr/>
          <a:lstStyle>
            <a:lvl4pPr marL="628650" indent="-444500">
              <a:buAutoNum type="alphaLcParenBoth"/>
              <a:tabLst/>
              <a:defRPr baseline="0"/>
            </a:lvl4pPr>
            <a:lvl5pPr marL="806450" indent="-176213">
              <a:defRPr baseline="0"/>
            </a:lvl5pPr>
            <a:lvl6pPr marL="992188" indent="-184150">
              <a:defRPr/>
            </a:lvl6pPr>
            <a:lvl7pPr marL="1160463" indent="-177800" defTabSz="896938">
              <a:defRPr/>
            </a:lvl7pPr>
            <a:lvl8pPr marL="1344613" indent="-176213">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3" name="Date Placeholder 2"/>
          <p:cNvSpPr>
            <a:spLocks noGrp="1"/>
          </p:cNvSpPr>
          <p:nvPr>
            <p:ph type="dt" sz="half" idx="14"/>
          </p:nvPr>
        </p:nvSpPr>
        <p:spPr/>
        <p:txBody>
          <a:bodyPr/>
          <a:lstStyle/>
          <a:p>
            <a:fld id="{431F33D8-4358-4A37-B9B4-09B73DB82DD9}" type="datetime2">
              <a:rPr lang="da-DK" noProof="0" smtClean="0"/>
              <a:t>17. januar 2016</a:t>
            </a:fld>
            <a:endParaRPr lang="da-DK" noProof="0" dirty="0"/>
          </a:p>
        </p:txBody>
      </p:sp>
      <p:sp>
        <p:nvSpPr>
          <p:cNvPr id="4" name="Footer Placeholder 3"/>
          <p:cNvSpPr>
            <a:spLocks noGrp="1"/>
          </p:cNvSpPr>
          <p:nvPr>
            <p:ph type="ftr" sz="quarter" idx="15"/>
          </p:nvPr>
        </p:nvSpPr>
        <p:spPr/>
        <p:txBody>
          <a:bodyPr/>
          <a:lstStyle/>
          <a:p>
            <a:r>
              <a:rPr lang="da-DK" noProof="0" smtClean="0"/>
              <a:t>[Klientnavn]</a:t>
            </a:r>
            <a:endParaRPr lang="da-DK" noProof="0" dirty="0"/>
          </a:p>
        </p:txBody>
      </p:sp>
      <p:sp>
        <p:nvSpPr>
          <p:cNvPr id="5" name="Slide Number Placeholder 4"/>
          <p:cNvSpPr>
            <a:spLocks noGrp="1"/>
          </p:cNvSpPr>
          <p:nvPr>
            <p:ph type="sldNum" sz="quarter" idx="16"/>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848091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49" y="116633"/>
            <a:ext cx="9288463" cy="719137"/>
          </a:xfrm>
        </p:spPr>
        <p:txBody>
          <a:bodyPr/>
          <a:lstStyle/>
          <a:p>
            <a:r>
              <a:rPr lang="en-US" noProof="0" smtClean="0"/>
              <a:t>Click to edit Master title style</a:t>
            </a:r>
            <a:endParaRPr lang="da-DK" noProof="0"/>
          </a:p>
        </p:txBody>
      </p:sp>
      <p:sp>
        <p:nvSpPr>
          <p:cNvPr id="7" name="Content Placeholder 6"/>
          <p:cNvSpPr>
            <a:spLocks noGrp="1"/>
          </p:cNvSpPr>
          <p:nvPr>
            <p:ph sz="quarter" idx="13"/>
          </p:nvPr>
        </p:nvSpPr>
        <p:spPr>
          <a:xfrm>
            <a:off x="488950" y="1304926"/>
            <a:ext cx="4392000" cy="47529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9" name="Content Placeholder 8"/>
          <p:cNvSpPr>
            <a:spLocks noGrp="1"/>
          </p:cNvSpPr>
          <p:nvPr>
            <p:ph sz="quarter" idx="14"/>
          </p:nvPr>
        </p:nvSpPr>
        <p:spPr>
          <a:xfrm>
            <a:off x="5385413" y="1304925"/>
            <a:ext cx="4392000" cy="47529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dirty="0"/>
          </a:p>
        </p:txBody>
      </p:sp>
      <p:sp>
        <p:nvSpPr>
          <p:cNvPr id="3" name="Date Placeholder 2"/>
          <p:cNvSpPr>
            <a:spLocks noGrp="1"/>
          </p:cNvSpPr>
          <p:nvPr>
            <p:ph type="dt" sz="half" idx="15"/>
          </p:nvPr>
        </p:nvSpPr>
        <p:spPr/>
        <p:txBody>
          <a:bodyPr/>
          <a:lstStyle/>
          <a:p>
            <a:fld id="{0C37D2BE-9DB4-4DCF-9F92-EE9AA6054B78}" type="datetime2">
              <a:rPr lang="da-DK" noProof="0" smtClean="0"/>
              <a:t>17. januar 2016</a:t>
            </a:fld>
            <a:endParaRPr lang="da-DK" noProof="0" dirty="0"/>
          </a:p>
        </p:txBody>
      </p:sp>
      <p:sp>
        <p:nvSpPr>
          <p:cNvPr id="4" name="Footer Placeholder 3"/>
          <p:cNvSpPr>
            <a:spLocks noGrp="1"/>
          </p:cNvSpPr>
          <p:nvPr>
            <p:ph type="ftr" sz="quarter" idx="16"/>
          </p:nvPr>
        </p:nvSpPr>
        <p:spPr/>
        <p:txBody>
          <a:bodyPr/>
          <a:lstStyle/>
          <a:p>
            <a:r>
              <a:rPr lang="da-DK" noProof="0" smtClean="0"/>
              <a:t>[Klientnavn]</a:t>
            </a:r>
            <a:endParaRPr lang="da-DK" noProof="0" dirty="0"/>
          </a:p>
        </p:txBody>
      </p:sp>
      <p:sp>
        <p:nvSpPr>
          <p:cNvPr id="5" name="Slide Number Placeholder 4"/>
          <p:cNvSpPr>
            <a:spLocks noGrp="1"/>
          </p:cNvSpPr>
          <p:nvPr>
            <p:ph type="sldNum" sz="quarter" idx="17"/>
          </p:nvPr>
        </p:nvSpPr>
        <p:spPr/>
        <p:txBody>
          <a:bodyPr/>
          <a:lstStyle/>
          <a:p>
            <a:fld id="{2355F744-F0A8-45F0-BABC-346DDDC70A40}" type="slidenum">
              <a:rPr lang="da-DK" noProof="0" smtClean="0"/>
              <a:pPr/>
              <a:t>‹#›</a:t>
            </a:fld>
            <a:endParaRPr lang="da-DK" noProof="0" dirty="0"/>
          </a:p>
        </p:txBody>
      </p:sp>
    </p:spTree>
    <p:extLst>
      <p:ext uri="{BB962C8B-B14F-4D97-AF65-F5344CB8AC3E}">
        <p14:creationId xmlns:p14="http://schemas.microsoft.com/office/powerpoint/2010/main" val="2822968966"/>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18" Type="http://schemas.openxmlformats.org/officeDocument/2006/relationships/slideLayout" Target="../slideLayouts/slideLayout18.xml" />
  <Relationship Id="rId3" Type="http://schemas.openxmlformats.org/officeDocument/2006/relationships/slideLayout" Target="../slideLayouts/slideLayout3.xml" />
  <Relationship Id="rId21" Type="http://schemas.openxmlformats.org/officeDocument/2006/relationships/theme" Target="../theme/theme1.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slideLayout" Target="../slideLayouts/slideLayout17.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20" Type="http://schemas.openxmlformats.org/officeDocument/2006/relationships/slideLayout" Target="../slideLayouts/slideLayout20.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10" Type="http://schemas.openxmlformats.org/officeDocument/2006/relationships/slideLayout" Target="../slideLayouts/slideLayout10.xml" />
  <Relationship Id="rId19" Type="http://schemas.openxmlformats.org/officeDocument/2006/relationships/slideLayout" Target="../slideLayouts/slideLayout19.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 Id="rId22" Type="http://schemas.openxmlformats.org/officeDocument/2006/relationships/image" Target="../media/image1.png"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8950" y="116633"/>
            <a:ext cx="92884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da-DK" noProof="0" dirty="0" smtClean="0"/>
          </a:p>
        </p:txBody>
      </p:sp>
      <p:sp>
        <p:nvSpPr>
          <p:cNvPr id="1027" name="Text Placeholder 2"/>
          <p:cNvSpPr>
            <a:spLocks noGrp="1"/>
          </p:cNvSpPr>
          <p:nvPr>
            <p:ph type="body" idx="1"/>
          </p:nvPr>
        </p:nvSpPr>
        <p:spPr bwMode="auto">
          <a:xfrm>
            <a:off x="488949" y="1304926"/>
            <a:ext cx="9288463" cy="475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noProof="0" dirty="0" smtClean="0"/>
              <a:t>Header</a:t>
            </a:r>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Fourthlevel</a:t>
            </a:r>
            <a:endParaRPr lang="da-DK" noProof="0" dirty="0" smtClean="0"/>
          </a:p>
          <a:p>
            <a:pPr lvl="4"/>
            <a:r>
              <a:rPr lang="da-DK" noProof="0" dirty="0" smtClean="0"/>
              <a:t>Fifth </a:t>
            </a:r>
            <a:r>
              <a:rPr lang="da-DK" noProof="0" dirty="0" err="1" smtClean="0"/>
              <a:t>level</a:t>
            </a:r>
            <a:endParaRPr lang="da-DK" noProof="0" dirty="0" smtClean="0"/>
          </a:p>
          <a:p>
            <a:pPr lvl="5"/>
            <a:r>
              <a:rPr lang="da-DK" noProof="0" dirty="0" err="1" smtClean="0"/>
              <a:t>Sixthlevel</a:t>
            </a:r>
            <a:endParaRPr lang="da-DK" noProof="0" dirty="0" smtClean="0"/>
          </a:p>
          <a:p>
            <a:pPr lvl="6"/>
            <a:r>
              <a:rPr lang="da-DK" noProof="0" dirty="0" err="1" smtClean="0"/>
              <a:t>Seventhlevel</a:t>
            </a:r>
            <a:endParaRPr lang="da-DK" noProof="0" dirty="0" smtClean="0"/>
          </a:p>
          <a:p>
            <a:pPr lvl="7"/>
            <a:r>
              <a:rPr lang="da-DK" noProof="0" dirty="0" err="1" smtClean="0"/>
              <a:t>Eighthlevel</a:t>
            </a:r>
            <a:endParaRPr lang="da-DK" noProof="0" dirty="0" smtClean="0"/>
          </a:p>
          <a:p>
            <a:pPr lvl="8"/>
            <a:r>
              <a:rPr lang="da-DK" noProof="0" dirty="0" smtClean="0"/>
              <a:t>Ninth </a:t>
            </a:r>
            <a:r>
              <a:rPr lang="da-DK" noProof="0" dirty="0" err="1" smtClean="0"/>
              <a:t>level</a:t>
            </a:r>
            <a:endParaRPr lang="da-DK" noProof="0" dirty="0" smtClean="0"/>
          </a:p>
          <a:p>
            <a:pPr lvl="8"/>
            <a:endParaRPr lang="da-DK" noProof="0" dirty="0" smtClean="0"/>
          </a:p>
          <a:p>
            <a:pPr lvl="4"/>
            <a:endParaRPr lang="da-DK" noProof="0" dirty="0" smtClean="0"/>
          </a:p>
        </p:txBody>
      </p:sp>
      <p:sp>
        <p:nvSpPr>
          <p:cNvPr id="4" name="Date Placeholder 3"/>
          <p:cNvSpPr>
            <a:spLocks noGrp="1"/>
          </p:cNvSpPr>
          <p:nvPr>
            <p:ph type="dt" sz="half" idx="2"/>
          </p:nvPr>
        </p:nvSpPr>
        <p:spPr>
          <a:xfrm>
            <a:off x="850464" y="6569634"/>
            <a:ext cx="1150541" cy="122854"/>
          </a:xfrm>
          <a:prstGeom prst="rect">
            <a:avLst/>
          </a:prstGeom>
        </p:spPr>
        <p:txBody>
          <a:bodyPr vert="horz" wrap="square" lIns="0" tIns="0" rIns="0" bIns="0" rtlCol="0" anchor="b">
            <a:noAutofit/>
          </a:bodyPr>
          <a:lstStyle>
            <a:lvl1pPr algn="l">
              <a:lnSpc>
                <a:spcPct val="100000"/>
              </a:lnSpc>
              <a:spcAft>
                <a:spcPts val="0"/>
              </a:spcAft>
              <a:defRPr lang="da-DK" sz="800" smtClean="0">
                <a:solidFill>
                  <a:schemeClr val="tx1">
                    <a:tint val="75000"/>
                  </a:schemeClr>
                </a:solidFill>
                <a:ea typeface="Verdana" panose="020B0604030504040204" pitchFamily="34" charset="0"/>
                <a:cs typeface="Verdana" panose="020B0604030504040204" pitchFamily="34" charset="0"/>
              </a:defRPr>
            </a:lvl1pPr>
          </a:lstStyle>
          <a:p>
            <a:fld id="{30341E93-F0EC-4E6B-A398-B088C0010C34}" type="datetime2">
              <a:rPr lang="da-DK" noProof="0" smtClean="0"/>
              <a:t/>
            </a:fld>
            <a:endParaRPr lang="da-DK" noProof="0" dirty="0"/>
          </a:p>
        </p:txBody>
      </p:sp>
      <p:sp>
        <p:nvSpPr>
          <p:cNvPr id="5" name="Footer Placeholder 4"/>
          <p:cNvSpPr>
            <a:spLocks noGrp="1"/>
          </p:cNvSpPr>
          <p:nvPr>
            <p:ph type="ftr" sz="quarter" idx="3"/>
          </p:nvPr>
        </p:nvSpPr>
        <p:spPr>
          <a:xfrm>
            <a:off x="2066357" y="6569634"/>
            <a:ext cx="4055269" cy="122854"/>
          </a:xfrm>
          <a:prstGeom prst="rect">
            <a:avLst/>
          </a:prstGeom>
        </p:spPr>
        <p:txBody>
          <a:bodyPr vert="horz" wrap="square" lIns="0" tIns="0" rIns="0" bIns="0" rtlCol="0" anchor="b">
            <a:noAutofit/>
          </a:bodyPr>
          <a:lstStyle>
            <a:lvl1pPr algn="l">
              <a:lnSpc>
                <a:spcPct val="100000"/>
              </a:lnSpc>
              <a:spcAft>
                <a:spcPts val="0"/>
              </a:spcAft>
              <a:defRPr lang="da-DK" sz="800" smtClean="0">
                <a:solidFill>
                  <a:schemeClr val="tx1">
                    <a:tint val="75000"/>
                  </a:schemeClr>
                </a:solidFill>
                <a:ea typeface="Verdana" panose="020B0604030504040204" pitchFamily="34" charset="0"/>
                <a:cs typeface="Verdana" panose="020B0604030504040204" pitchFamily="34" charset="0"/>
              </a:defRPr>
            </a:lvl1pPr>
          </a:lstStyle>
          <a:p>
            <a:endParaRPr lang="da-DK" noProof="0" dirty="0"/>
          </a:p>
        </p:txBody>
      </p:sp>
      <p:sp>
        <p:nvSpPr>
          <p:cNvPr id="6" name="Slide Number Placeholder 5"/>
          <p:cNvSpPr>
            <a:spLocks noGrp="1"/>
          </p:cNvSpPr>
          <p:nvPr>
            <p:ph type="sldNum" sz="quarter" idx="4"/>
          </p:nvPr>
        </p:nvSpPr>
        <p:spPr>
          <a:xfrm>
            <a:off x="506507" y="6569634"/>
            <a:ext cx="278606" cy="122854"/>
          </a:xfrm>
          <a:prstGeom prst="rect">
            <a:avLst/>
          </a:prstGeom>
        </p:spPr>
        <p:txBody>
          <a:bodyPr vert="horz" wrap="square" lIns="0" tIns="0" rIns="0" bIns="0" rtlCol="0" anchor="b">
            <a:noAutofit/>
          </a:bodyPr>
          <a:lstStyle>
            <a:lvl1pPr algn="l">
              <a:lnSpc>
                <a:spcPct val="100000"/>
              </a:lnSpc>
              <a:spcAft>
                <a:spcPts val="0"/>
              </a:spcAft>
              <a:defRPr lang="da-DK" sz="800" smtClean="0">
                <a:solidFill>
                  <a:schemeClr val="tx1">
                    <a:tint val="75000"/>
                  </a:schemeClr>
                </a:solidFill>
                <a:ea typeface="Verdana" panose="020B0604030504040204" pitchFamily="34" charset="0"/>
                <a:cs typeface="Verdana" panose="020B0604030504040204" pitchFamily="34" charset="0"/>
              </a:defRPr>
            </a:lvl1pPr>
          </a:lstStyle>
          <a:p>
            <a:fld id="{2355F744-F0A8-45F0-BABC-346DDDC70A40}" type="slidenum">
              <a:rPr lang="da-DK" noProof="0" smtClean="0"/>
              <a:pPr/>
              <a:t>‹#›</a:t>
            </a:fld>
            <a:endParaRPr lang="da-DK" noProof="0" dirty="0"/>
          </a:p>
        </p:txBody>
      </p:sp>
      <p:sp>
        <p:nvSpPr>
          <p:cNvPr id="21" name="Text Placeholder 49"/>
          <p:cNvSpPr txBox="1">
            <a:spLocks noChangeAspect="1"/>
          </p:cNvSpPr>
          <p:nvPr/>
        </p:nvSpPr>
        <p:spPr bwMode="auto">
          <a:xfrm>
            <a:off x="8049504" y="6511447"/>
            <a:ext cx="1440000" cy="181041"/>
          </a:xfrm>
          <a:prstGeom prst="rect">
            <a:avLst/>
          </a:prstGeom>
          <a:blipFill>
            <a:blip r:embed="rId22"/>
            <a:srcRect/>
            <a:stretch>
              <a:fillRect l="-1742" r="-14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18000000" rIns="0" bIns="0" numCol="1" anchor="t" anchorCtr="0" compatLnSpc="1">
            <a:prstTxWarp prst="textNoShape">
              <a:avLst/>
            </a:prstTxWarp>
          </a:bodyPr>
          <a:lstStyle>
            <a:lvl1pPr marL="0" indent="0" algn="l" rtl="0" eaLnBrk="1" fontAlgn="base" hangingPunct="1">
              <a:lnSpc>
                <a:spcPct val="110000"/>
              </a:lnSpc>
              <a:spcBef>
                <a:spcPct val="0"/>
              </a:spcBef>
              <a:spcAft>
                <a:spcPts val="1000"/>
              </a:spcAft>
              <a:buFont typeface="Arial" charset="0"/>
              <a:defRPr kern="1200">
                <a:solidFill>
                  <a:schemeClr val="accent2"/>
                </a:solidFill>
                <a:latin typeface="+mn-lt"/>
                <a:ea typeface="+mn-ea"/>
                <a:cs typeface="+mn-cs"/>
              </a:defRPr>
            </a:lvl1pPr>
            <a:lvl2pPr marL="179388" indent="-179388" algn="l" rtl="0" eaLnBrk="1" fontAlgn="base" hangingPunct="1">
              <a:lnSpc>
                <a:spcPct val="110000"/>
              </a:lnSpc>
              <a:spcBef>
                <a:spcPct val="0"/>
              </a:spcBef>
              <a:spcAft>
                <a:spcPts val="400"/>
              </a:spcAft>
              <a:buClr>
                <a:schemeClr val="accent2"/>
              </a:buClr>
              <a:buFont typeface="Arial" charset="0"/>
              <a:buChar char="•"/>
              <a:defRPr sz="1400" kern="1200">
                <a:solidFill>
                  <a:schemeClr val="accent1"/>
                </a:solidFill>
                <a:latin typeface="+mn-lt"/>
                <a:ea typeface="+mn-ea"/>
                <a:cs typeface="+mn-cs"/>
              </a:defRPr>
            </a:lvl2pPr>
            <a:lvl3pPr marL="358775" indent="-179388" algn="l" rtl="0" eaLnBrk="1" fontAlgn="base" hangingPunct="1">
              <a:lnSpc>
                <a:spcPct val="110000"/>
              </a:lnSpc>
              <a:spcBef>
                <a:spcPct val="0"/>
              </a:spcBef>
              <a:spcAft>
                <a:spcPts val="400"/>
              </a:spcAft>
              <a:buClr>
                <a:schemeClr val="accent2"/>
              </a:buClr>
              <a:buFont typeface="Calibri" pitchFamily="34" charset="0"/>
              <a:buChar char="-"/>
              <a:defRPr sz="1400" kern="1200">
                <a:solidFill>
                  <a:schemeClr val="accent1"/>
                </a:solidFill>
                <a:latin typeface="+mn-lt"/>
                <a:ea typeface="+mn-ea"/>
                <a:cs typeface="+mn-cs"/>
              </a:defRPr>
            </a:lvl3pPr>
            <a:lvl4pPr marL="179388" indent="-179388" algn="l" rtl="0" eaLnBrk="1" fontAlgn="base" hangingPunct="1">
              <a:lnSpc>
                <a:spcPct val="110000"/>
              </a:lnSpc>
              <a:spcBef>
                <a:spcPct val="0"/>
              </a:spcBef>
              <a:spcAft>
                <a:spcPts val="400"/>
              </a:spcAft>
              <a:buFont typeface="Arial" charset="0"/>
              <a:buAutoNum type="arabicPlain"/>
              <a:defRPr sz="1400" kern="1200">
                <a:solidFill>
                  <a:schemeClr val="accent1"/>
                </a:solidFill>
                <a:latin typeface="+mn-lt"/>
                <a:ea typeface="+mn-ea"/>
                <a:cs typeface="+mn-cs"/>
              </a:defRPr>
            </a:lvl4pPr>
            <a:lvl5pPr marL="358775" indent="-358775" algn="l" rtl="0" eaLnBrk="1" fontAlgn="base" hangingPunct="1">
              <a:lnSpc>
                <a:spcPct val="110000"/>
              </a:lnSpc>
              <a:spcBef>
                <a:spcPct val="0"/>
              </a:spcBef>
              <a:spcAft>
                <a:spcPts val="2000"/>
              </a:spcAft>
              <a:buFont typeface="Arial" charset="0"/>
              <a:buAutoNum type="arabicPlain"/>
              <a:defRPr kern="120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400"/>
              </a:spcAft>
              <a:buFont typeface="Arial" pitchFamily="34" charset="0"/>
              <a:buNone/>
              <a:defRPr sz="14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ts val="1000"/>
              </a:spcAft>
              <a:buClrTx/>
              <a:buSzTx/>
              <a:buFont typeface="Arial" charset="0"/>
              <a:buNone/>
              <a:tabLst/>
              <a:defRPr/>
            </a:pPr>
            <a:endParaRPr kumimoji="0" lang="da-DK" sz="1800" b="0" i="0" u="none" strike="noStrike" kern="1200" cap="none" spc="0" normalizeH="0" baseline="0" dirty="0">
              <a:ln>
                <a:noFill/>
              </a:ln>
              <a:solidFill>
                <a:srgbClr val="A56B4E"/>
              </a:solidFill>
              <a:effectLst/>
              <a:uLnTx/>
              <a:uFillTx/>
              <a:latin typeface="Verdana"/>
              <a:ea typeface="+mn-ea"/>
              <a:cs typeface="+mn-cs"/>
            </a:endParaRPr>
          </a:p>
        </p:txBody>
      </p:sp>
      <p:cxnSp>
        <p:nvCxnSpPr>
          <p:cNvPr id="14" name="Straight Connector 13"/>
          <p:cNvCxnSpPr/>
          <p:nvPr/>
        </p:nvCxnSpPr>
        <p:spPr>
          <a:xfrm>
            <a:off x="128588" y="6341070"/>
            <a:ext cx="9648825" cy="0"/>
          </a:xfrm>
          <a:prstGeom prst="lin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8950" y="974548"/>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dirty="0"/>
          </a:p>
        </p:txBody>
      </p:sp>
    </p:spTree>
  </p:cSld>
  <p:clrMap bg1="lt1" tx1="dk1" bg2="lt2" tx2="dk2" accent1="accent1" accent2="accent2" accent3="accent3" accent4="accent4" accent5="accent5" accent6="accent6" hlink="hlink" folHlink="folHlink"/>
  <p:sldLayoutIdLst>
    <p:sldLayoutId id="2147483695" r:id="rId1"/>
    <p:sldLayoutId id="2147483706" r:id="rId2"/>
    <p:sldLayoutId id="2147483696" r:id="rId3"/>
    <p:sldLayoutId id="2147483707" r:id="rId4"/>
    <p:sldLayoutId id="2147483697" r:id="rId5"/>
    <p:sldLayoutId id="2147483698" r:id="rId6"/>
    <p:sldLayoutId id="2147483708" r:id="rId7"/>
    <p:sldLayoutId id="2147483709" r:id="rId8"/>
    <p:sldLayoutId id="2147483705" r:id="rId9"/>
    <p:sldLayoutId id="2147483710" r:id="rId10"/>
    <p:sldLayoutId id="2147483712" r:id="rId11"/>
    <p:sldLayoutId id="2147483699" r:id="rId12"/>
    <p:sldLayoutId id="2147483711" r:id="rId13"/>
    <p:sldLayoutId id="2147483713" r:id="rId14"/>
    <p:sldLayoutId id="2147483700" r:id="rId15"/>
    <p:sldLayoutId id="2147483701" r:id="rId16"/>
    <p:sldLayoutId id="2147483702" r:id="rId17"/>
    <p:sldLayoutId id="2147483703" r:id="rId18"/>
    <p:sldLayoutId id="2147483704" r:id="rId19"/>
    <p:sldLayoutId id="2147483714" r:id="rId20"/>
  </p:sldLayoutIdLst>
  <p:timing>
    <p:tnLst>
      <p:par>
        <p:cTn id="1" dur="indefinite" restart="never" nodeType="tmRoot"/>
      </p:par>
    </p:tnLst>
  </p:timing>
  <p:hf hdr="0" ftr="0"/>
  <p:txStyles>
    <p:titleStyle>
      <a:lvl1pPr algn="l" rtl="0" eaLnBrk="1" fontAlgn="base" hangingPunct="1">
        <a:lnSpc>
          <a:spcPct val="90000"/>
        </a:lnSpc>
        <a:spcBef>
          <a:spcPct val="0"/>
        </a:spcBef>
        <a:spcAft>
          <a:spcPct val="0"/>
        </a:spcAft>
        <a:defRPr lang="en-GB" sz="2300" kern="1200" dirty="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rgbClr val="33414B"/>
          </a:solidFill>
          <a:latin typeface="Verdana" pitchFamily="34" charset="0"/>
        </a:defRPr>
      </a:lvl2pPr>
      <a:lvl3pPr algn="l" rtl="0" eaLnBrk="1" fontAlgn="base" hangingPunct="1">
        <a:lnSpc>
          <a:spcPct val="90000"/>
        </a:lnSpc>
        <a:spcBef>
          <a:spcPct val="0"/>
        </a:spcBef>
        <a:spcAft>
          <a:spcPct val="0"/>
        </a:spcAft>
        <a:defRPr sz="3200">
          <a:solidFill>
            <a:srgbClr val="33414B"/>
          </a:solidFill>
          <a:latin typeface="Verdana" pitchFamily="34" charset="0"/>
        </a:defRPr>
      </a:lvl3pPr>
      <a:lvl4pPr algn="l" rtl="0" eaLnBrk="1" fontAlgn="base" hangingPunct="1">
        <a:lnSpc>
          <a:spcPct val="90000"/>
        </a:lnSpc>
        <a:spcBef>
          <a:spcPct val="0"/>
        </a:spcBef>
        <a:spcAft>
          <a:spcPct val="0"/>
        </a:spcAft>
        <a:defRPr sz="3200">
          <a:solidFill>
            <a:srgbClr val="33414B"/>
          </a:solidFill>
          <a:latin typeface="Verdana" pitchFamily="34" charset="0"/>
        </a:defRPr>
      </a:lvl4pPr>
      <a:lvl5pPr algn="l" rtl="0" eaLnBrk="1" fontAlgn="base" hangingPunct="1">
        <a:lnSpc>
          <a:spcPct val="90000"/>
        </a:lnSpc>
        <a:spcBef>
          <a:spcPct val="0"/>
        </a:spcBef>
        <a:spcAft>
          <a:spcPct val="0"/>
        </a:spcAft>
        <a:defRPr sz="3200">
          <a:solidFill>
            <a:srgbClr val="33414B"/>
          </a:solidFill>
          <a:latin typeface="Verdana" pitchFamily="34" charset="0"/>
        </a:defRPr>
      </a:lvl5pPr>
      <a:lvl6pPr marL="457200" algn="l" rtl="0" eaLnBrk="1" fontAlgn="base" hangingPunct="1">
        <a:lnSpc>
          <a:spcPct val="90000"/>
        </a:lnSpc>
        <a:spcBef>
          <a:spcPct val="0"/>
        </a:spcBef>
        <a:spcAft>
          <a:spcPct val="0"/>
        </a:spcAft>
        <a:defRPr sz="3200">
          <a:solidFill>
            <a:srgbClr val="33414B"/>
          </a:solidFill>
          <a:latin typeface="Verdana" pitchFamily="34" charset="0"/>
        </a:defRPr>
      </a:lvl6pPr>
      <a:lvl7pPr marL="914400" algn="l" rtl="0" eaLnBrk="1" fontAlgn="base" hangingPunct="1">
        <a:lnSpc>
          <a:spcPct val="90000"/>
        </a:lnSpc>
        <a:spcBef>
          <a:spcPct val="0"/>
        </a:spcBef>
        <a:spcAft>
          <a:spcPct val="0"/>
        </a:spcAft>
        <a:defRPr sz="3200">
          <a:solidFill>
            <a:srgbClr val="33414B"/>
          </a:solidFill>
          <a:latin typeface="Verdana" pitchFamily="34" charset="0"/>
        </a:defRPr>
      </a:lvl7pPr>
      <a:lvl8pPr marL="1371600" algn="l" rtl="0" eaLnBrk="1" fontAlgn="base" hangingPunct="1">
        <a:lnSpc>
          <a:spcPct val="90000"/>
        </a:lnSpc>
        <a:spcBef>
          <a:spcPct val="0"/>
        </a:spcBef>
        <a:spcAft>
          <a:spcPct val="0"/>
        </a:spcAft>
        <a:defRPr sz="3200">
          <a:solidFill>
            <a:srgbClr val="33414B"/>
          </a:solidFill>
          <a:latin typeface="Verdana" pitchFamily="34" charset="0"/>
        </a:defRPr>
      </a:lvl8pPr>
      <a:lvl9pPr marL="1828800" algn="l" rtl="0" eaLnBrk="1" fontAlgn="base" hangingPunct="1">
        <a:lnSpc>
          <a:spcPct val="90000"/>
        </a:lnSpc>
        <a:spcBef>
          <a:spcPct val="0"/>
        </a:spcBef>
        <a:spcAft>
          <a:spcPct val="0"/>
        </a:spcAft>
        <a:defRPr sz="3200">
          <a:solidFill>
            <a:srgbClr val="33414B"/>
          </a:solidFill>
          <a:latin typeface="Verdana" pitchFamily="34" charset="0"/>
        </a:defRPr>
      </a:lvl9pPr>
    </p:titleStyle>
    <p:bodyStyle>
      <a:lvl1pPr marL="0" indent="0" algn="l" rtl="0" eaLnBrk="1" fontAlgn="base" hangingPunct="1">
        <a:lnSpc>
          <a:spcPct val="100000"/>
        </a:lnSpc>
        <a:spcBef>
          <a:spcPts val="0"/>
        </a:spcBef>
        <a:spcAft>
          <a:spcPts val="1200"/>
        </a:spcAft>
        <a:buFont typeface="Arial" charset="0"/>
        <a:defRPr b="1" kern="1200">
          <a:solidFill>
            <a:schemeClr val="tx1"/>
          </a:solidFill>
          <a:latin typeface="+mn-lt"/>
          <a:ea typeface="+mn-ea"/>
          <a:cs typeface="+mn-cs"/>
        </a:defRPr>
      </a:lvl1pPr>
      <a:lvl2pPr marL="0" indent="0" algn="l" rtl="0" eaLnBrk="1" fontAlgn="base" hangingPunct="1">
        <a:lnSpc>
          <a:spcPct val="100000"/>
        </a:lnSpc>
        <a:spcBef>
          <a:spcPts val="0"/>
        </a:spcBef>
        <a:spcAft>
          <a:spcPts val="1000"/>
        </a:spcAft>
        <a:buClr>
          <a:schemeClr val="accent2"/>
        </a:buClr>
        <a:buFont typeface="Arial" charset="0"/>
        <a:buNone/>
        <a:defRPr sz="1600" kern="1200">
          <a:solidFill>
            <a:schemeClr val="accent1"/>
          </a:solidFill>
          <a:latin typeface="+mn-lt"/>
          <a:ea typeface="+mn-ea"/>
          <a:cs typeface="+mn-cs"/>
        </a:defRPr>
      </a:lvl2pPr>
      <a:lvl3pPr marL="179388" indent="-179388" algn="l" rtl="0" eaLnBrk="1" fontAlgn="base"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3pPr>
      <a:lvl4pPr marL="360363" indent="-176213" algn="l" rtl="0" eaLnBrk="1" fontAlgn="base"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4pPr>
      <a:lvl5pPr marL="536575" indent="-176213" algn="l" rtl="0" eaLnBrk="1" fontAlgn="base"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5pPr>
      <a:lvl6pPr marL="720725" indent="-184150" algn="l" defTabSz="914400" rtl="0" eaLnBrk="1" latinLnBrk="0"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6pPr>
      <a:lvl7pPr marL="898525" indent="-177800" algn="l" defTabSz="914400" rtl="0" eaLnBrk="1" latinLnBrk="0"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7pPr>
      <a:lvl8pPr marL="1073150" indent="-176213" algn="l" defTabSz="914400" rtl="0" eaLnBrk="1" latinLnBrk="0" hangingPunct="1">
        <a:lnSpc>
          <a:spcPct val="100000"/>
        </a:lnSpc>
        <a:spcBef>
          <a:spcPts val="0"/>
        </a:spcBef>
        <a:spcAft>
          <a:spcPts val="1000"/>
        </a:spcAft>
        <a:buClr>
          <a:schemeClr val="accent2"/>
        </a:buClr>
        <a:buFont typeface="Verdana" panose="020B0604030504040204" pitchFamily="34" charset="0"/>
        <a:buChar char="•"/>
        <a:defRPr sz="1600" kern="1200">
          <a:solidFill>
            <a:schemeClr val="accent1"/>
          </a:solidFill>
          <a:latin typeface="+mn-lt"/>
          <a:ea typeface="+mn-ea"/>
          <a:cs typeface="+mn-cs"/>
        </a:defRPr>
      </a:lvl8pPr>
      <a:lvl9pPr marL="360363" indent="-360363" algn="l" defTabSz="914400" rtl="0" eaLnBrk="1" latinLnBrk="0" hangingPunct="1">
        <a:spcBef>
          <a:spcPts val="0"/>
        </a:spcBef>
        <a:spcAft>
          <a:spcPts val="1000"/>
        </a:spcAft>
        <a:buClr>
          <a:schemeClr val="accent2"/>
        </a:buClr>
        <a:buFont typeface="Wingdings" panose="05000000000000000000" pitchFamily="2" charset="2"/>
        <a:buAutoNum type="arabicPlain"/>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jpeg"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jpeg" />
  <Relationship Id="rId2" Type="http://schemas.openxmlformats.org/officeDocument/2006/relationships/notesSlide" Target="../notesSlides/notesSlide2.xml" />
  <Relationship Id="rId1" Type="http://schemas.openxmlformats.org/officeDocument/2006/relationships/slideLayout" Target="../slideLayouts/slideLayout3.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6.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6.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6.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6.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6.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9.xml" />
  <Relationship Id="rId1" Type="http://schemas.openxmlformats.org/officeDocument/2006/relationships/slideLayout" Target="../slideLayouts/slideLayout20.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976" b="2976"/>
          <a:stretch>
            <a:fillRect/>
          </a:stretch>
        </p:blipFill>
        <p:spPr/>
      </p:pic>
      <p:sp>
        <p:nvSpPr>
          <p:cNvPr id="3" name="Slide Number Placeholder 2"/>
          <p:cNvSpPr>
            <a:spLocks noGrp="1"/>
          </p:cNvSpPr>
          <p:nvPr>
            <p:ph type="sldNum" sz="quarter" idx="12"/>
          </p:nvPr>
        </p:nvSpPr>
        <p:spPr/>
        <p:txBody>
          <a:bodyPr/>
          <a:lstStyle/>
          <a:p>
            <a:fld id="{9CA71F55-DDE7-450F-A15C-165E7FED2BFC}" type="slidenum">
              <a:rPr lang="da-DK" noProof="0" smtClean="0"/>
              <a:pPr/>
              <a:t>1</a:t>
            </a:fld>
            <a:endParaRPr lang="da-DK" noProof="0"/>
          </a:p>
        </p:txBody>
      </p:sp>
      <p:sp>
        <p:nvSpPr>
          <p:cNvPr id="14" name="Subtitle 13"/>
          <p:cNvSpPr>
            <a:spLocks noGrp="1"/>
          </p:cNvSpPr>
          <p:nvPr>
            <p:ph type="subTitle" idx="1"/>
          </p:nvPr>
        </p:nvSpPr>
        <p:spPr>
          <a:xfrm>
            <a:off x="584729" y="3212976"/>
            <a:ext cx="7215000" cy="935038"/>
          </a:xfrm>
        </p:spPr>
        <p:txBody>
          <a:bodyPr/>
          <a:lstStyle/>
          <a:p>
            <a:r>
              <a:rPr lang="da-DK" dirty="0" smtClean="0">
                <a:solidFill>
                  <a:srgbClr val="1F323C"/>
                </a:solidFill>
              </a:rPr>
              <a:t>Paris, </a:t>
            </a:r>
            <a:r>
              <a:rPr lang="da-DK" dirty="0">
                <a:solidFill>
                  <a:srgbClr val="1F323C"/>
                </a:solidFill>
              </a:rPr>
              <a:t>2</a:t>
            </a:r>
            <a:r>
              <a:rPr lang="da-DK" dirty="0" smtClean="0">
                <a:solidFill>
                  <a:srgbClr val="1F323C"/>
                </a:solidFill>
              </a:rPr>
              <a:t> December 2015</a:t>
            </a:r>
            <a:endParaRPr lang="da-DK" dirty="0">
              <a:solidFill>
                <a:srgbClr val="1F323C"/>
              </a:solidFill>
            </a:endParaRPr>
          </a:p>
        </p:txBody>
      </p:sp>
      <p:sp>
        <p:nvSpPr>
          <p:cNvPr id="10" name="Title 9"/>
          <p:cNvSpPr>
            <a:spLocks noGrp="1"/>
          </p:cNvSpPr>
          <p:nvPr>
            <p:ph type="title"/>
          </p:nvPr>
        </p:nvSpPr>
        <p:spPr>
          <a:xfrm>
            <a:off x="584729" y="1628056"/>
            <a:ext cx="7215000" cy="792162"/>
          </a:xfrm>
        </p:spPr>
        <p:txBody>
          <a:bodyPr/>
          <a:lstStyle/>
          <a:p>
            <a:r>
              <a:rPr lang="da-DK" dirty="0" smtClean="0">
                <a:solidFill>
                  <a:srgbClr val="1F323C"/>
                </a:solidFill>
              </a:rPr>
              <a:t>AIDA</a:t>
            </a:r>
            <a:br>
              <a:rPr lang="da-DK" dirty="0" smtClean="0">
                <a:solidFill>
                  <a:srgbClr val="1F323C"/>
                </a:solidFill>
              </a:rPr>
            </a:br>
            <a:r>
              <a:rPr lang="da-DK" sz="2800" dirty="0" smtClean="0">
                <a:solidFill>
                  <a:srgbClr val="1F323C"/>
                </a:solidFill>
              </a:rPr>
              <a:t>Reinsurance </a:t>
            </a:r>
            <a:r>
              <a:rPr lang="da-DK" sz="2800" dirty="0" err="1" smtClean="0">
                <a:solidFill>
                  <a:srgbClr val="1F323C"/>
                </a:solidFill>
              </a:rPr>
              <a:t>Working</a:t>
            </a:r>
            <a:r>
              <a:rPr lang="da-DK" sz="2800" dirty="0" smtClean="0">
                <a:solidFill>
                  <a:srgbClr val="1F323C"/>
                </a:solidFill>
              </a:rPr>
              <a:t> Party Meeting </a:t>
            </a:r>
            <a:endParaRPr lang="da-DK" sz="2800" dirty="0">
              <a:solidFill>
                <a:srgbClr val="1F323C"/>
              </a:solidFill>
            </a:endParaRPr>
          </a:p>
        </p:txBody>
      </p:sp>
      <p:sp>
        <p:nvSpPr>
          <p:cNvPr id="15" name="Rectangle 14"/>
          <p:cNvSpPr/>
          <p:nvPr/>
        </p:nvSpPr>
        <p:spPr>
          <a:xfrm>
            <a:off x="9993560" y="115888"/>
            <a:ext cx="1767809" cy="18220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l"/>
            <a:r>
              <a:rPr lang="da-DK" sz="600" b="1" dirty="0" smtClean="0">
                <a:solidFill>
                  <a:schemeClr val="tx1"/>
                </a:solidFill>
              </a:rPr>
              <a:t>Vejledning</a:t>
            </a:r>
          </a:p>
          <a:p>
            <a:pPr algn="l"/>
            <a:r>
              <a:rPr lang="da-DK" sz="600" b="1" dirty="0" smtClean="0">
                <a:solidFill>
                  <a:schemeClr val="tx1"/>
                </a:solidFill>
              </a:rPr>
              <a:t>Sådan skifter du billedet på Titelsiden:</a:t>
            </a:r>
          </a:p>
          <a:p>
            <a:pPr marL="177800" indent="-177800" algn="l">
              <a:buAutoNum type="arabicPlain"/>
              <a:tabLst>
                <a:tab pos="177800" algn="l"/>
              </a:tabLst>
            </a:pPr>
            <a:r>
              <a:rPr lang="da-DK" sz="600" dirty="0" smtClean="0">
                <a:solidFill>
                  <a:schemeClr val="tx1"/>
                </a:solidFill>
              </a:rPr>
              <a:t>Dobbeltklik på selve billedet (klik uden for tekstfelterne)</a:t>
            </a:r>
          </a:p>
          <a:p>
            <a:pPr marL="177800" indent="-177800" algn="l">
              <a:buAutoNum type="arabicPlain"/>
              <a:tabLst>
                <a:tab pos="177800" algn="l"/>
              </a:tabLst>
            </a:pPr>
            <a:r>
              <a:rPr lang="da-DK" sz="600" dirty="0" smtClean="0">
                <a:solidFill>
                  <a:schemeClr val="tx1"/>
                </a:solidFill>
              </a:rPr>
              <a:t>Klik på </a:t>
            </a:r>
            <a:r>
              <a:rPr lang="da-DK" sz="600" b="1" dirty="0" smtClean="0">
                <a:solidFill>
                  <a:schemeClr val="tx1"/>
                </a:solidFill>
              </a:rPr>
              <a:t>Change Picture </a:t>
            </a:r>
            <a:r>
              <a:rPr lang="da-DK" sz="600" dirty="0" smtClean="0">
                <a:solidFill>
                  <a:schemeClr val="tx1"/>
                </a:solidFill>
              </a:rPr>
              <a:t>på værktøjslinjen</a:t>
            </a:r>
          </a:p>
          <a:p>
            <a:pPr marL="177800" indent="-177800" algn="l">
              <a:buAutoNum type="arabicPlain"/>
              <a:tabLst>
                <a:tab pos="177800" algn="l"/>
              </a:tabLst>
            </a:pPr>
            <a:r>
              <a:rPr lang="da-DK" sz="600" dirty="0" smtClean="0">
                <a:solidFill>
                  <a:schemeClr val="tx1"/>
                </a:solidFill>
              </a:rPr>
              <a:t>Vælg den mappe på netværket, hvor billedfilerne i formatet</a:t>
            </a:r>
            <a:br>
              <a:rPr lang="da-DK" sz="600" dirty="0" smtClean="0">
                <a:solidFill>
                  <a:schemeClr val="tx1"/>
                </a:solidFill>
              </a:rPr>
            </a:br>
            <a:r>
              <a:rPr lang="da-DK" sz="600" dirty="0" smtClean="0">
                <a:solidFill>
                  <a:schemeClr val="tx1"/>
                </a:solidFill>
              </a:rPr>
              <a:t>H 18,4 x B 26,8 ligger</a:t>
            </a:r>
          </a:p>
          <a:p>
            <a:pPr marL="177800" indent="-177800" algn="l">
              <a:buAutoNum type="arabicPlain"/>
              <a:tabLst>
                <a:tab pos="177800" algn="l"/>
              </a:tabLst>
            </a:pPr>
            <a:r>
              <a:rPr lang="da-DK" sz="600" dirty="0" smtClean="0">
                <a:solidFill>
                  <a:schemeClr val="tx1"/>
                </a:solidFill>
              </a:rPr>
              <a:t>Dobbeltklik nu på den ønskede billedfil, og billedet er udskiftet</a:t>
            </a:r>
          </a:p>
          <a:p>
            <a:pPr algn="l"/>
            <a:r>
              <a:rPr lang="da-DK" sz="600" b="1" dirty="0" smtClean="0">
                <a:solidFill>
                  <a:srgbClr val="FF0000"/>
                </a:solidFill>
              </a:rPr>
              <a:t>HUSK AT SLETTE DENNE VEJLEDNINGSBOKS </a:t>
            </a:r>
          </a:p>
        </p:txBody>
      </p:sp>
      <p:sp>
        <p:nvSpPr>
          <p:cNvPr id="16" name="Rectangle 15"/>
          <p:cNvSpPr/>
          <p:nvPr/>
        </p:nvSpPr>
        <p:spPr>
          <a:xfrm>
            <a:off x="584729" y="2870051"/>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Tree>
    <p:extLst>
      <p:ext uri="{BB962C8B-B14F-4D97-AF65-F5344CB8AC3E}">
        <p14:creationId xmlns:p14="http://schemas.microsoft.com/office/powerpoint/2010/main" val="433159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976" b="2976"/>
          <a:stretch>
            <a:fillRect/>
          </a:stretch>
        </p:blipFill>
        <p:spPr/>
      </p:pic>
      <p:sp>
        <p:nvSpPr>
          <p:cNvPr id="3" name="Slide Number Placeholder 2"/>
          <p:cNvSpPr>
            <a:spLocks noGrp="1"/>
          </p:cNvSpPr>
          <p:nvPr>
            <p:ph type="sldNum" sz="quarter" idx="4"/>
          </p:nvPr>
        </p:nvSpPr>
        <p:spPr/>
        <p:txBody>
          <a:bodyPr/>
          <a:lstStyle/>
          <a:p>
            <a:fld id="{2355F744-F0A8-45F0-BABC-346DDDC70A40}" type="slidenum">
              <a:rPr lang="da-DK" noProof="0" smtClean="0"/>
              <a:pPr/>
              <a:t>2</a:t>
            </a:fld>
            <a:endParaRPr lang="da-DK" noProof="0"/>
          </a:p>
        </p:txBody>
      </p:sp>
      <p:sp>
        <p:nvSpPr>
          <p:cNvPr id="23" name="Title 22"/>
          <p:cNvSpPr>
            <a:spLocks noGrp="1"/>
          </p:cNvSpPr>
          <p:nvPr>
            <p:ph type="title"/>
          </p:nvPr>
        </p:nvSpPr>
        <p:spPr/>
        <p:txBody>
          <a:bodyPr/>
          <a:lstStyle/>
          <a:p>
            <a:r>
              <a:rPr lang="da-DK" dirty="0" smtClean="0"/>
              <a:t>Agenda</a:t>
            </a:r>
            <a:endParaRPr lang="da-DK" dirty="0"/>
          </a:p>
        </p:txBody>
      </p:sp>
      <p:sp>
        <p:nvSpPr>
          <p:cNvPr id="24" name="Subtitle 23"/>
          <p:cNvSpPr>
            <a:spLocks noGrp="1"/>
          </p:cNvSpPr>
          <p:nvPr>
            <p:ph type="subTitle" idx="1"/>
          </p:nvPr>
        </p:nvSpPr>
        <p:spPr/>
        <p:txBody>
          <a:bodyPr/>
          <a:lstStyle/>
          <a:p>
            <a:pPr marL="342900" lvl="2" indent="-342900">
              <a:buFont typeface="+mj-lt"/>
              <a:buAutoNum type="alphaUcPeriod"/>
            </a:pPr>
            <a:r>
              <a:rPr lang="en-US" dirty="0"/>
              <a:t>The insurer's </a:t>
            </a:r>
            <a:r>
              <a:rPr lang="en-US" dirty="0" smtClean="0"/>
              <a:t>obligation to pay interest on a claim</a:t>
            </a:r>
            <a:endParaRPr lang="en-US" dirty="0"/>
          </a:p>
          <a:p>
            <a:pPr marL="0" lvl="2" indent="0">
              <a:buNone/>
            </a:pPr>
            <a:endParaRPr lang="en-US" dirty="0"/>
          </a:p>
          <a:p>
            <a:pPr marL="342900" lvl="2" indent="-342900">
              <a:buFont typeface="+mj-lt"/>
              <a:buAutoNum type="alphaUcPeriod" startAt="2"/>
            </a:pPr>
            <a:r>
              <a:rPr lang="en-US" dirty="0"/>
              <a:t>Can a reinsured pass on </a:t>
            </a:r>
            <a:r>
              <a:rPr lang="en-US" dirty="0" smtClean="0"/>
              <a:t>interest paid on a claim to </a:t>
            </a:r>
            <a:r>
              <a:rPr lang="en-US" dirty="0"/>
              <a:t>the reinsurer?</a:t>
            </a:r>
          </a:p>
          <a:p>
            <a:pPr lvl="3">
              <a:buFont typeface="Wingdings" panose="05000000000000000000" pitchFamily="2" charset="2"/>
              <a:buChar char="§"/>
            </a:pPr>
            <a:endParaRPr lang="en-US" sz="1400" dirty="0"/>
          </a:p>
          <a:p>
            <a:pPr marL="342900" lvl="2" indent="-342900">
              <a:buFont typeface="+mj-lt"/>
              <a:buAutoNum type="alphaUcPeriod" startAt="3"/>
            </a:pPr>
            <a:r>
              <a:rPr lang="en-US" dirty="0" smtClean="0"/>
              <a:t>If the reinsurer delays payment of the claim reported by the reinsured would interest then be payable by the reinsurer?</a:t>
            </a:r>
            <a:endParaRPr lang="en-US" dirty="0"/>
          </a:p>
        </p:txBody>
      </p:sp>
      <p:sp>
        <p:nvSpPr>
          <p:cNvPr id="11" name="Rectangle 10"/>
          <p:cNvSpPr/>
          <p:nvPr/>
        </p:nvSpPr>
        <p:spPr>
          <a:xfrm>
            <a:off x="9950981" y="107736"/>
            <a:ext cx="1698764" cy="21780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l"/>
            <a:r>
              <a:rPr lang="da-DK" sz="600" b="1" dirty="0" smtClean="0">
                <a:solidFill>
                  <a:schemeClr val="tx1"/>
                </a:solidFill>
              </a:rPr>
              <a:t>Vejledning</a:t>
            </a:r>
          </a:p>
          <a:p>
            <a:pPr marL="177800" indent="-177800" algn="l">
              <a:buAutoNum type="alphaUcParenR"/>
            </a:pPr>
            <a:r>
              <a:rPr lang="da-DK" sz="600" b="1" dirty="0" smtClean="0">
                <a:solidFill>
                  <a:schemeClr val="tx1"/>
                </a:solidFill>
              </a:rPr>
              <a:t>Ønsker du flere afsnitstitelsider med mørk tekst, så kopier denne side</a:t>
            </a:r>
          </a:p>
          <a:p>
            <a:pPr marL="177800" indent="-177800" algn="l">
              <a:buAutoNum type="alphaUcParenR"/>
            </a:pPr>
            <a:r>
              <a:rPr lang="da-DK" sz="600" b="1" dirty="0" smtClean="0">
                <a:solidFill>
                  <a:schemeClr val="tx1"/>
                </a:solidFill>
              </a:rPr>
              <a:t>Sådan skifter du billedet på Afsnitstitelsiden:</a:t>
            </a:r>
          </a:p>
          <a:p>
            <a:pPr marL="177800" indent="-177800" algn="l">
              <a:buAutoNum type="arabicPlain"/>
              <a:tabLst>
                <a:tab pos="177800" algn="l"/>
              </a:tabLst>
            </a:pPr>
            <a:r>
              <a:rPr lang="da-DK" sz="600" dirty="0" smtClean="0">
                <a:solidFill>
                  <a:schemeClr val="tx1"/>
                </a:solidFill>
              </a:rPr>
              <a:t>Dobbeltklik på selve billedet (klik uden for tekstfelterne)</a:t>
            </a:r>
          </a:p>
          <a:p>
            <a:pPr marL="177800" indent="-177800" algn="l">
              <a:buAutoNum type="arabicPlain"/>
              <a:tabLst>
                <a:tab pos="177800" algn="l"/>
              </a:tabLst>
            </a:pPr>
            <a:r>
              <a:rPr lang="da-DK" sz="600" dirty="0" smtClean="0">
                <a:solidFill>
                  <a:schemeClr val="tx1"/>
                </a:solidFill>
              </a:rPr>
              <a:t>Klik på </a:t>
            </a:r>
            <a:r>
              <a:rPr lang="da-DK" sz="600" b="1" dirty="0" smtClean="0">
                <a:solidFill>
                  <a:schemeClr val="tx1"/>
                </a:solidFill>
              </a:rPr>
              <a:t>Change Picture </a:t>
            </a:r>
            <a:r>
              <a:rPr lang="da-DK" sz="600" dirty="0" smtClean="0">
                <a:solidFill>
                  <a:schemeClr val="tx1"/>
                </a:solidFill>
              </a:rPr>
              <a:t>på værktøjslinjen</a:t>
            </a:r>
          </a:p>
          <a:p>
            <a:pPr marL="177800" indent="-177800" algn="l">
              <a:buAutoNum type="arabicPlain"/>
              <a:tabLst>
                <a:tab pos="177800" algn="l"/>
              </a:tabLst>
            </a:pPr>
            <a:r>
              <a:rPr lang="da-DK" sz="600" dirty="0" smtClean="0">
                <a:solidFill>
                  <a:schemeClr val="tx1"/>
                </a:solidFill>
              </a:rPr>
              <a:t>Vælg den mappe på netværket, hvor billederne i formatet</a:t>
            </a:r>
            <a:br>
              <a:rPr lang="da-DK" sz="600" dirty="0" smtClean="0">
                <a:solidFill>
                  <a:schemeClr val="tx1"/>
                </a:solidFill>
              </a:rPr>
            </a:br>
            <a:r>
              <a:rPr lang="da-DK" sz="600" dirty="0" smtClean="0">
                <a:solidFill>
                  <a:schemeClr val="tx1"/>
                </a:solidFill>
              </a:rPr>
              <a:t>H 18,4 x B 26,8 ligger</a:t>
            </a:r>
          </a:p>
          <a:p>
            <a:pPr marL="177800" indent="-177800" algn="l">
              <a:buAutoNum type="arabicPlain"/>
              <a:tabLst>
                <a:tab pos="177800" algn="l"/>
              </a:tabLst>
            </a:pPr>
            <a:r>
              <a:rPr lang="da-DK" sz="600" dirty="0" smtClean="0">
                <a:solidFill>
                  <a:schemeClr val="tx1"/>
                </a:solidFill>
              </a:rPr>
              <a:t>Dobbeltklik på den ønskede billedfil, og billedet er udskiftet</a:t>
            </a:r>
          </a:p>
          <a:p>
            <a:pPr algn="l"/>
            <a:r>
              <a:rPr lang="da-DK" sz="600" b="1" dirty="0" smtClean="0">
                <a:solidFill>
                  <a:srgbClr val="FF0000"/>
                </a:solidFill>
              </a:rPr>
              <a:t>HUSK AT SLETTE DENNE VEJLEDNINGSBOKS </a:t>
            </a:r>
          </a:p>
        </p:txBody>
      </p:sp>
      <p:sp>
        <p:nvSpPr>
          <p:cNvPr id="14" name="Rectangle 13"/>
          <p:cNvSpPr/>
          <p:nvPr/>
        </p:nvSpPr>
        <p:spPr>
          <a:xfrm>
            <a:off x="584729" y="1971017"/>
            <a:ext cx="720000"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p>
        </p:txBody>
      </p:sp>
    </p:spTree>
    <p:extLst>
      <p:ext uri="{BB962C8B-B14F-4D97-AF65-F5344CB8AC3E}">
        <p14:creationId xmlns:p14="http://schemas.microsoft.com/office/powerpoint/2010/main" val="110182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2" indent="-342900"/>
            <a:r>
              <a:rPr lang="en-US" sz="2000" dirty="0"/>
              <a:t>A: The insurer's obligation to pay interest on a claim</a:t>
            </a:r>
          </a:p>
        </p:txBody>
      </p:sp>
      <p:sp>
        <p:nvSpPr>
          <p:cNvPr id="3" name="Content Placeholder 2"/>
          <p:cNvSpPr>
            <a:spLocks noGrp="1"/>
          </p:cNvSpPr>
          <p:nvPr>
            <p:ph idx="13"/>
          </p:nvPr>
        </p:nvSpPr>
        <p:spPr/>
        <p:txBody>
          <a:bodyPr/>
          <a:lstStyle/>
          <a:p>
            <a:r>
              <a:rPr lang="en-US" sz="1600" dirty="0" smtClean="0"/>
              <a:t>Section </a:t>
            </a:r>
            <a:r>
              <a:rPr lang="en-US" sz="1600" dirty="0"/>
              <a:t>24 of The Danish Contracts of Insurance Act:</a:t>
            </a:r>
          </a:p>
          <a:p>
            <a:pPr marL="342900" indent="-342900">
              <a:buAutoNum type="arabicParenR"/>
            </a:pPr>
            <a:r>
              <a:rPr lang="en-US" sz="1600" b="0" dirty="0"/>
              <a:t>Payment of the policy moneys </a:t>
            </a:r>
            <a:r>
              <a:rPr lang="en-US" sz="1600" u="sng" dirty="0"/>
              <a:t>may be claimed to be made 14 days after the company has been able to obtain the information necessary for the estimation of the event insured against, and fixation of the amount of the policy moneys</a:t>
            </a:r>
            <a:r>
              <a:rPr lang="en-US" sz="1600" dirty="0"/>
              <a:t>. </a:t>
            </a:r>
            <a:r>
              <a:rPr lang="en-US" sz="1600" b="0" dirty="0"/>
              <a:t>If before the final adjustment can take place, it is indisputable that the company is to pay at any rate part of the amount claimed, payment of that portion can be claimed to be made in accordance with the rules contained in the 1st </a:t>
            </a:r>
            <a:r>
              <a:rPr lang="en-US" sz="1600" b="0" dirty="0" smtClean="0"/>
              <a:t>sentence </a:t>
            </a:r>
            <a:r>
              <a:rPr lang="en-US" sz="1600" b="0" dirty="0"/>
              <a:t>of this section</a:t>
            </a:r>
            <a:r>
              <a:rPr lang="en-US" sz="1600" b="0" dirty="0" smtClean="0"/>
              <a:t>. </a:t>
            </a:r>
            <a:r>
              <a:rPr lang="en-US" sz="1600" b="0" i="1" dirty="0" smtClean="0"/>
              <a:t>(Since 1930)</a:t>
            </a:r>
          </a:p>
          <a:p>
            <a:pPr marL="342900" indent="-342900">
              <a:buAutoNum type="arabicParenR"/>
            </a:pPr>
            <a:r>
              <a:rPr lang="en-US" sz="1600" u="sng" dirty="0" smtClean="0"/>
              <a:t>The </a:t>
            </a:r>
            <a:r>
              <a:rPr lang="en-US" sz="1600" u="sng" dirty="0"/>
              <a:t>company shall pay interest on the amount from the time that it can be claimed in accordance with subsection 1 at an annual rate pursuant to the rate in section 5 of The Danish Interest Act.</a:t>
            </a:r>
          </a:p>
          <a:p>
            <a:r>
              <a:rPr lang="en-US" sz="1600" b="0" dirty="0"/>
              <a:t>      (…)</a:t>
            </a:r>
          </a:p>
          <a:p>
            <a:endParaRPr lang="da-DK" dirty="0" smtClean="0"/>
          </a:p>
        </p:txBody>
      </p:sp>
      <p:sp>
        <p:nvSpPr>
          <p:cNvPr id="4" name="Date Placeholder 3"/>
          <p:cNvSpPr>
            <a:spLocks noGrp="1"/>
          </p:cNvSpPr>
          <p:nvPr>
            <p:ph type="dt" sz="half" idx="14"/>
          </p:nvPr>
        </p:nvSpPr>
        <p:spPr>
          <a:xfrm>
            <a:off x="850464" y="6557066"/>
            <a:ext cx="1150541" cy="135422"/>
          </a:xfrm>
        </p:spPr>
        <p:txBody>
          <a:bodyPr/>
          <a:lstStyle/>
          <a:p>
            <a:fld id="{64E9FB80-EC18-444E-B048-EFAC50C5A27D}" type="datetime2">
              <a:rPr lang="da-DK" smtClean="0"/>
              <a:t/>
            </a:fld>
            <a:endParaRPr lang="da-DK"/>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3</a:t>
            </a:fld>
            <a:endParaRPr lang="da-DK"/>
          </a:p>
        </p:txBody>
      </p:sp>
    </p:spTree>
    <p:extLst>
      <p:ext uri="{BB962C8B-B14F-4D97-AF65-F5344CB8AC3E}">
        <p14:creationId xmlns:p14="http://schemas.microsoft.com/office/powerpoint/2010/main" val="3010478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2" indent="-342900"/>
            <a:r>
              <a:rPr lang="en-US" sz="2000" dirty="0" smtClean="0"/>
              <a:t>A: The </a:t>
            </a:r>
            <a:r>
              <a:rPr lang="en-US" sz="2000" dirty="0"/>
              <a:t>insurer's obligation to pay interest on a claim</a:t>
            </a:r>
          </a:p>
        </p:txBody>
      </p:sp>
      <p:sp>
        <p:nvSpPr>
          <p:cNvPr id="3" name="Content Placeholder 2"/>
          <p:cNvSpPr>
            <a:spLocks noGrp="1"/>
          </p:cNvSpPr>
          <p:nvPr>
            <p:ph idx="13"/>
          </p:nvPr>
        </p:nvSpPr>
        <p:spPr/>
        <p:txBody>
          <a:bodyPr/>
          <a:lstStyle/>
          <a:p>
            <a:pPr marL="0" lvl="2" indent="0">
              <a:buNone/>
            </a:pPr>
            <a:r>
              <a:rPr lang="en-US" b="1" dirty="0" smtClean="0"/>
              <a:t>Section </a:t>
            </a:r>
            <a:r>
              <a:rPr lang="en-US" b="1" dirty="0"/>
              <a:t>5 of The Danish Interest Act:</a:t>
            </a:r>
          </a:p>
          <a:p>
            <a:pPr marL="342900" indent="-342900">
              <a:buAutoNum type="arabicParenR"/>
            </a:pPr>
            <a:r>
              <a:rPr lang="en-GB" sz="1600" b="0" dirty="0"/>
              <a:t>Interest after the due date is fixed at </a:t>
            </a:r>
            <a:r>
              <a:rPr lang="en-GB" sz="1600" u="sng" dirty="0"/>
              <a:t>an annual interest rate which corresponds to the fixed benchmark rate plus an interest rate premium of 8 percent</a:t>
            </a:r>
            <a:r>
              <a:rPr lang="en-GB" sz="1600" dirty="0"/>
              <a:t>.</a:t>
            </a:r>
            <a:r>
              <a:rPr lang="en-GB" sz="1600" b="0" dirty="0"/>
              <a:t> For the purposes of this Act the benchmark rate is the official lending rate fixed by the Danish Central Bank on 1 January and 1 July respectively of the year in question.</a:t>
            </a:r>
          </a:p>
          <a:p>
            <a:r>
              <a:rPr lang="en-GB" sz="1600" b="0" dirty="0"/>
              <a:t>      (…)</a:t>
            </a:r>
            <a:endParaRPr lang="da-DK" sz="1600" b="0" dirty="0"/>
          </a:p>
          <a:p>
            <a:pPr marL="342900" indent="-342900">
              <a:buAutoNum type="arabicParenR"/>
            </a:pPr>
            <a:endParaRPr lang="en-GB" sz="1600" b="0" dirty="0"/>
          </a:p>
          <a:p>
            <a:r>
              <a:rPr lang="en-GB" sz="1600" b="0" dirty="0"/>
              <a:t>The official lending rate as of 20 January 2015: 0,05 %</a:t>
            </a:r>
            <a:endParaRPr lang="da-DK" sz="1600" b="0" dirty="0"/>
          </a:p>
          <a:p>
            <a:endParaRPr lang="da-DK" dirty="0" smtClean="0"/>
          </a:p>
        </p:txBody>
      </p:sp>
      <p:sp>
        <p:nvSpPr>
          <p:cNvPr id="4" name="Date Placeholder 3"/>
          <p:cNvSpPr>
            <a:spLocks noGrp="1"/>
          </p:cNvSpPr>
          <p:nvPr>
            <p:ph type="dt" sz="half" idx="14"/>
          </p:nvPr>
        </p:nvSpPr>
        <p:spPr>
          <a:xfrm>
            <a:off x="850464" y="6557066"/>
            <a:ext cx="1150541" cy="135422"/>
          </a:xfrm>
        </p:spPr>
        <p:txBody>
          <a:bodyPr/>
          <a:lstStyle/>
          <a:p>
            <a:fld id="{64E9FB80-EC18-444E-B048-EFAC50C5A27D}" type="datetime2">
              <a:rPr lang="da-DK" smtClean="0"/>
              <a:t/>
            </a:fld>
            <a:endParaRPr lang="da-DK"/>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4</a:t>
            </a:fld>
            <a:endParaRPr lang="da-DK"/>
          </a:p>
        </p:txBody>
      </p:sp>
    </p:spTree>
    <p:extLst>
      <p:ext uri="{BB962C8B-B14F-4D97-AF65-F5344CB8AC3E}">
        <p14:creationId xmlns:p14="http://schemas.microsoft.com/office/powerpoint/2010/main" val="144343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marL="342900" lvl="2" indent="-342900"/>
            <a:r>
              <a:rPr lang="en-US" sz="2000" dirty="0" smtClean="0"/>
              <a:t>B:</a:t>
            </a:r>
            <a:r>
              <a:rPr lang="en-US" sz="2000" b="1" dirty="0" smtClean="0"/>
              <a:t> </a:t>
            </a:r>
            <a:r>
              <a:rPr lang="en-US" sz="2000" dirty="0"/>
              <a:t>Can a reinsured pass on interest paid on a claim to the reinsurer?</a:t>
            </a:r>
          </a:p>
        </p:txBody>
      </p:sp>
      <p:sp>
        <p:nvSpPr>
          <p:cNvPr id="3" name="Content Placeholder 2"/>
          <p:cNvSpPr>
            <a:spLocks noGrp="1"/>
          </p:cNvSpPr>
          <p:nvPr>
            <p:ph type="body" sz="quarter" idx="13"/>
          </p:nvPr>
        </p:nvSpPr>
        <p:spPr/>
        <p:txBody>
          <a:bodyPr/>
          <a:lstStyle/>
          <a:p>
            <a:pPr marL="285750" lvl="8" indent="-285750">
              <a:buFont typeface="Wingdings" panose="05000000000000000000" pitchFamily="2" charset="2"/>
              <a:buChar char="§"/>
            </a:pPr>
            <a:r>
              <a:rPr lang="en-US" dirty="0" smtClean="0"/>
              <a:t>As </a:t>
            </a:r>
            <a:r>
              <a:rPr lang="en-US" dirty="0"/>
              <a:t>a starting point one must look at the reinsurance contract. However, </a:t>
            </a:r>
            <a:r>
              <a:rPr lang="en-US" dirty="0" smtClean="0"/>
              <a:t>often </a:t>
            </a:r>
            <a:r>
              <a:rPr lang="en-US" dirty="0"/>
              <a:t>it is not regulated herein. </a:t>
            </a:r>
          </a:p>
          <a:p>
            <a:pPr marL="0" lvl="8" indent="0">
              <a:buNone/>
            </a:pPr>
            <a:endParaRPr lang="en-US" u="sng" dirty="0"/>
          </a:p>
          <a:p>
            <a:pPr marL="285750" lvl="8" indent="-285750">
              <a:buFont typeface="Wingdings" panose="05000000000000000000" pitchFamily="2" charset="2"/>
              <a:buChar char="§"/>
            </a:pPr>
            <a:r>
              <a:rPr lang="en-US" dirty="0">
                <a:solidFill>
                  <a:schemeClr val="tx1"/>
                </a:solidFill>
              </a:rPr>
              <a:t>Based on principles of "business efficacy" and "business common sense" and the fundamental common destiny between the reinsurer and the reinsured the reinsured can most likely pass on </a:t>
            </a:r>
            <a:r>
              <a:rPr lang="en-US" dirty="0" smtClean="0">
                <a:solidFill>
                  <a:schemeClr val="tx1"/>
                </a:solidFill>
              </a:rPr>
              <a:t>interest paid on a claim to </a:t>
            </a:r>
            <a:r>
              <a:rPr lang="en-US" dirty="0">
                <a:solidFill>
                  <a:schemeClr val="tx1"/>
                </a:solidFill>
              </a:rPr>
              <a:t>the reinsurer. </a:t>
            </a:r>
          </a:p>
          <a:p>
            <a:pPr marL="285750" lvl="8" indent="-285750">
              <a:buFont typeface="Wingdings" panose="05000000000000000000" pitchFamily="2" charset="2"/>
              <a:buChar char="§"/>
            </a:pPr>
            <a:endParaRPr lang="en-US" dirty="0">
              <a:solidFill>
                <a:schemeClr val="tx1"/>
              </a:solidFill>
            </a:endParaRPr>
          </a:p>
          <a:p>
            <a:pPr marL="285750" lvl="8" indent="-285750">
              <a:buFont typeface="Wingdings" panose="05000000000000000000" pitchFamily="2" charset="2"/>
              <a:buChar char="§"/>
            </a:pPr>
            <a:r>
              <a:rPr lang="en-US" dirty="0" smtClean="0">
                <a:solidFill>
                  <a:schemeClr val="tx1"/>
                </a:solidFill>
              </a:rPr>
              <a:t>No recent case law published in </a:t>
            </a:r>
            <a:r>
              <a:rPr lang="en-US" dirty="0">
                <a:solidFill>
                  <a:schemeClr val="tx1"/>
                </a:solidFill>
              </a:rPr>
              <a:t>which the reinsurer has disputed payment of such </a:t>
            </a:r>
            <a:r>
              <a:rPr lang="en-US" dirty="0" smtClean="0">
                <a:solidFill>
                  <a:schemeClr val="tx1"/>
                </a:solidFill>
              </a:rPr>
              <a:t>interest </a:t>
            </a:r>
            <a:r>
              <a:rPr lang="en-US" dirty="0">
                <a:solidFill>
                  <a:schemeClr val="tx1"/>
                </a:solidFill>
              </a:rPr>
              <a:t>(since 1925</a:t>
            </a:r>
            <a:r>
              <a:rPr lang="en-US" dirty="0" smtClean="0">
                <a:solidFill>
                  <a:schemeClr val="tx1"/>
                </a:solidFill>
              </a:rPr>
              <a:t>). </a:t>
            </a:r>
            <a:endParaRPr lang="en-US" dirty="0">
              <a:solidFill>
                <a:schemeClr val="tx1"/>
              </a:solidFill>
            </a:endParaRPr>
          </a:p>
          <a:p>
            <a:pPr lvl="5"/>
            <a:endParaRPr lang="da-DK" dirty="0" smtClean="0"/>
          </a:p>
        </p:txBody>
      </p:sp>
      <p:sp>
        <p:nvSpPr>
          <p:cNvPr id="4" name="Date Placeholder 3"/>
          <p:cNvSpPr>
            <a:spLocks noGrp="1"/>
          </p:cNvSpPr>
          <p:nvPr>
            <p:ph type="dt" sz="half" idx="14"/>
          </p:nvPr>
        </p:nvSpPr>
        <p:spPr>
          <a:xfrm>
            <a:off x="850464" y="6557066"/>
            <a:ext cx="1150541" cy="135422"/>
          </a:xfrm>
        </p:spPr>
        <p:txBody>
          <a:bodyPr/>
          <a:lstStyle/>
          <a:p>
            <a:fld id="{08C03B5D-B56F-4311-8C58-98BAA7BB31C6}" type="datetime2">
              <a:rPr lang="da-DK" smtClean="0"/>
              <a:t/>
            </a:fld>
            <a:endParaRPr lang="da-DK"/>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5</a:t>
            </a:fld>
            <a:endParaRPr lang="da-DK"/>
          </a:p>
        </p:txBody>
      </p:sp>
    </p:spTree>
    <p:extLst>
      <p:ext uri="{BB962C8B-B14F-4D97-AF65-F5344CB8AC3E}">
        <p14:creationId xmlns:p14="http://schemas.microsoft.com/office/powerpoint/2010/main" val="3859507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smtClean="0"/>
              <a:t>C:</a:t>
            </a:r>
            <a:r>
              <a:rPr lang="en-US" sz="2000" b="1" dirty="0" smtClean="0"/>
              <a:t> </a:t>
            </a:r>
            <a:r>
              <a:rPr lang="en-US" sz="2000" dirty="0"/>
              <a:t>If the reinsurer </a:t>
            </a:r>
            <a:r>
              <a:rPr lang="en-US" sz="2000" dirty="0" smtClean="0"/>
              <a:t>delays </a:t>
            </a:r>
            <a:r>
              <a:rPr lang="en-US" sz="2000" dirty="0"/>
              <a:t>payment of the claim reported by the reinsured would </a:t>
            </a:r>
            <a:r>
              <a:rPr lang="en-US" sz="2000" dirty="0" smtClean="0"/>
              <a:t>interest </a:t>
            </a:r>
            <a:r>
              <a:rPr lang="en-US" sz="2000" dirty="0"/>
              <a:t>then be payable by the reinsurer?</a:t>
            </a:r>
            <a:endParaRPr lang="en-GB" sz="2000" dirty="0"/>
          </a:p>
        </p:txBody>
      </p:sp>
      <p:sp>
        <p:nvSpPr>
          <p:cNvPr id="3" name="Content Placeholder 2"/>
          <p:cNvSpPr>
            <a:spLocks noGrp="1"/>
          </p:cNvSpPr>
          <p:nvPr>
            <p:ph idx="13"/>
          </p:nvPr>
        </p:nvSpPr>
        <p:spPr/>
        <p:txBody>
          <a:bodyPr/>
          <a:lstStyle/>
          <a:p>
            <a:pPr marL="285750" lvl="8" indent="-285750">
              <a:buFont typeface="Wingdings" panose="05000000000000000000" pitchFamily="2" charset="2"/>
              <a:buChar char="§"/>
            </a:pPr>
            <a:r>
              <a:rPr lang="en-US" dirty="0"/>
              <a:t>As a starting point one must look at the reinsurance contract. However, </a:t>
            </a:r>
            <a:r>
              <a:rPr lang="en-US" dirty="0" smtClean="0"/>
              <a:t>often </a:t>
            </a:r>
            <a:r>
              <a:rPr lang="en-US" dirty="0"/>
              <a:t>it is not regulated herein. </a:t>
            </a:r>
          </a:p>
          <a:p>
            <a:pPr marL="285750" lvl="8" indent="-285750">
              <a:buFont typeface="Wingdings" panose="05000000000000000000" pitchFamily="2" charset="2"/>
              <a:buChar char="§"/>
            </a:pPr>
            <a:endParaRPr lang="en-US" dirty="0"/>
          </a:p>
          <a:p>
            <a:pPr marL="285750" lvl="8" indent="-285750">
              <a:buFont typeface="Wingdings" panose="05000000000000000000" pitchFamily="2" charset="2"/>
              <a:buChar char="§"/>
            </a:pPr>
            <a:r>
              <a:rPr lang="en-US" dirty="0" smtClean="0"/>
              <a:t>The Danish Contract of Insurance Act, the act does not apply to reinsurance, see section 1(2), </a:t>
            </a:r>
            <a:r>
              <a:rPr lang="en-US" dirty="0" err="1" smtClean="0"/>
              <a:t>litra</a:t>
            </a:r>
            <a:r>
              <a:rPr lang="en-US" dirty="0" smtClean="0"/>
              <a:t> 1 and thus the rules in article 24 are not applicable to this situation. </a:t>
            </a:r>
          </a:p>
          <a:p>
            <a:pPr marL="285750" lvl="8" indent="-285750">
              <a:buFont typeface="Wingdings" panose="05000000000000000000" pitchFamily="2" charset="2"/>
              <a:buChar char="§"/>
            </a:pPr>
            <a:endParaRPr lang="en-US" dirty="0"/>
          </a:p>
          <a:p>
            <a:pPr marL="285750" lvl="8" indent="-285750">
              <a:buFont typeface="Wingdings" panose="05000000000000000000" pitchFamily="2" charset="2"/>
              <a:buChar char="§"/>
            </a:pPr>
            <a:r>
              <a:rPr lang="en-US" dirty="0">
                <a:solidFill>
                  <a:schemeClr val="tx1"/>
                </a:solidFill>
              </a:rPr>
              <a:t>The rules of the Danish Interest Act applies. </a:t>
            </a:r>
          </a:p>
        </p:txBody>
      </p:sp>
      <p:sp>
        <p:nvSpPr>
          <p:cNvPr id="4" name="Date Placeholder 3"/>
          <p:cNvSpPr>
            <a:spLocks noGrp="1"/>
          </p:cNvSpPr>
          <p:nvPr>
            <p:ph type="dt" sz="half" idx="14"/>
          </p:nvPr>
        </p:nvSpPr>
        <p:spPr>
          <a:xfrm>
            <a:off x="850464" y="6557066"/>
            <a:ext cx="1150541" cy="135422"/>
          </a:xfrm>
        </p:spPr>
        <p:txBody>
          <a:bodyPr/>
          <a:lstStyle/>
          <a:p>
            <a:fld id="{8509E9D3-4CDE-4690-B203-1EFAE1E3417B}" type="datetime2">
              <a:rPr lang="da-DK" smtClean="0"/>
              <a:t/>
            </a:fld>
            <a:endParaRPr lang="da-DK"/>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6</a:t>
            </a:fld>
            <a:endParaRPr lang="da-DK"/>
          </a:p>
        </p:txBody>
      </p:sp>
    </p:spTree>
    <p:extLst>
      <p:ext uri="{BB962C8B-B14F-4D97-AF65-F5344CB8AC3E}">
        <p14:creationId xmlns:p14="http://schemas.microsoft.com/office/powerpoint/2010/main" val="163371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smtClean="0"/>
              <a:t>C:</a:t>
            </a:r>
            <a:r>
              <a:rPr lang="en-US" sz="2000" b="1" dirty="0" smtClean="0"/>
              <a:t> </a:t>
            </a:r>
            <a:r>
              <a:rPr lang="en-US" sz="2000" dirty="0"/>
              <a:t>If the reinsurer </a:t>
            </a:r>
            <a:r>
              <a:rPr lang="en-US" sz="2000" dirty="0" smtClean="0"/>
              <a:t>delays </a:t>
            </a:r>
            <a:r>
              <a:rPr lang="en-US" sz="2000" dirty="0"/>
              <a:t>payment of the claim reported by the reinsured would </a:t>
            </a:r>
            <a:r>
              <a:rPr lang="en-US" sz="2000" dirty="0" smtClean="0"/>
              <a:t>interest </a:t>
            </a:r>
            <a:r>
              <a:rPr lang="en-US" sz="2000" dirty="0"/>
              <a:t>then be payable by the reinsurer?</a:t>
            </a:r>
            <a:endParaRPr lang="en-GB" sz="2000" dirty="0"/>
          </a:p>
        </p:txBody>
      </p:sp>
      <p:sp>
        <p:nvSpPr>
          <p:cNvPr id="3" name="Content Placeholder 2"/>
          <p:cNvSpPr>
            <a:spLocks noGrp="1"/>
          </p:cNvSpPr>
          <p:nvPr>
            <p:ph idx="13"/>
          </p:nvPr>
        </p:nvSpPr>
        <p:spPr/>
        <p:txBody>
          <a:bodyPr/>
          <a:lstStyle/>
          <a:p>
            <a:pPr marL="0" lvl="2" indent="0">
              <a:spcAft>
                <a:spcPts val="1200"/>
              </a:spcAft>
              <a:buClrTx/>
              <a:buNone/>
            </a:pPr>
            <a:r>
              <a:rPr lang="en-US" b="1" dirty="0"/>
              <a:t>Section 3 of The Danish Interest Act:</a:t>
            </a:r>
            <a:endParaRPr lang="da-DK" b="1" dirty="0"/>
          </a:p>
          <a:p>
            <a:pPr marL="342900" indent="-342900">
              <a:buFont typeface="Arial" charset="0"/>
              <a:buAutoNum type="arabicParenR"/>
            </a:pPr>
            <a:r>
              <a:rPr lang="da-DK" sz="1600" b="0" dirty="0" err="1"/>
              <a:t>Interest</a:t>
            </a:r>
            <a:r>
              <a:rPr lang="da-DK" sz="1600" b="0" dirty="0"/>
              <a:t> is payable from the due date, if it is </a:t>
            </a:r>
            <a:r>
              <a:rPr lang="da-DK" sz="1600" b="0" dirty="0" err="1"/>
              <a:t>fixed</a:t>
            </a:r>
            <a:r>
              <a:rPr lang="da-DK" sz="1600" b="0" dirty="0"/>
              <a:t> in </a:t>
            </a:r>
            <a:r>
              <a:rPr lang="da-DK" sz="1600" b="0" dirty="0" err="1"/>
              <a:t>advance</a:t>
            </a:r>
            <a:r>
              <a:rPr lang="da-DK" sz="1600" b="0" dirty="0"/>
              <a:t>. </a:t>
            </a:r>
          </a:p>
          <a:p>
            <a:pPr marL="342900" indent="-342900">
              <a:buFont typeface="Arial" charset="0"/>
              <a:buAutoNum type="arabicParenR"/>
            </a:pPr>
            <a:r>
              <a:rPr lang="da-DK" sz="1600" b="0" dirty="0"/>
              <a:t>In </a:t>
            </a:r>
            <a:r>
              <a:rPr lang="da-DK" sz="1600" b="0" dirty="0" err="1"/>
              <a:t>other</a:t>
            </a:r>
            <a:r>
              <a:rPr lang="da-DK" sz="1600" b="0" dirty="0"/>
              <a:t> cases, </a:t>
            </a:r>
            <a:r>
              <a:rPr lang="da-DK" sz="1600" b="0" dirty="0" err="1"/>
              <a:t>interest</a:t>
            </a:r>
            <a:r>
              <a:rPr lang="da-DK" sz="1600" b="0" dirty="0"/>
              <a:t> is payable </a:t>
            </a:r>
            <a:r>
              <a:rPr lang="da-DK" sz="1600" b="0" dirty="0" err="1"/>
              <a:t>when</a:t>
            </a:r>
            <a:r>
              <a:rPr lang="da-DK" sz="1600" b="0" dirty="0"/>
              <a:t> 30 </a:t>
            </a:r>
            <a:r>
              <a:rPr lang="da-DK" sz="1600" b="0" dirty="0" err="1"/>
              <a:t>days</a:t>
            </a:r>
            <a:r>
              <a:rPr lang="da-DK" sz="1600" b="0" dirty="0"/>
              <a:t> have </a:t>
            </a:r>
            <a:r>
              <a:rPr lang="da-DK" sz="1600" b="0" dirty="0" err="1"/>
              <a:t>passed</a:t>
            </a:r>
            <a:r>
              <a:rPr lang="da-DK" sz="1600" b="0" dirty="0"/>
              <a:t> </a:t>
            </a:r>
            <a:r>
              <a:rPr lang="da-DK" sz="1600" b="0" dirty="0" err="1"/>
              <a:t>since</a:t>
            </a:r>
            <a:r>
              <a:rPr lang="da-DK" sz="1600" b="0" dirty="0"/>
              <a:t> the date of </a:t>
            </a:r>
            <a:r>
              <a:rPr lang="da-DK" sz="1600" b="0" dirty="0" err="1"/>
              <a:t>which</a:t>
            </a:r>
            <a:r>
              <a:rPr lang="da-DK" sz="1600" b="0" dirty="0"/>
              <a:t> the </a:t>
            </a:r>
            <a:r>
              <a:rPr lang="da-DK" sz="1600" b="0" dirty="0" err="1"/>
              <a:t>creditor</a:t>
            </a:r>
            <a:r>
              <a:rPr lang="da-DK" sz="1600" b="0" dirty="0"/>
              <a:t> has sent or </a:t>
            </a:r>
            <a:r>
              <a:rPr lang="da-DK" sz="1600" b="0" dirty="0" err="1"/>
              <a:t>submitted</a:t>
            </a:r>
            <a:r>
              <a:rPr lang="da-DK" sz="1600" b="0" dirty="0"/>
              <a:t> a </a:t>
            </a:r>
            <a:r>
              <a:rPr lang="da-DK" sz="1600" b="0" dirty="0" err="1"/>
              <a:t>request</a:t>
            </a:r>
            <a:r>
              <a:rPr lang="da-DK" sz="1600" b="0" dirty="0"/>
              <a:t> for </a:t>
            </a:r>
            <a:r>
              <a:rPr lang="da-DK" sz="1600" b="0" dirty="0" err="1"/>
              <a:t>payment</a:t>
            </a:r>
            <a:r>
              <a:rPr lang="da-DK" sz="1600" b="0" dirty="0"/>
              <a:t>. The </a:t>
            </a:r>
            <a:r>
              <a:rPr lang="da-DK" sz="1600" b="0" dirty="0" err="1"/>
              <a:t>debtor</a:t>
            </a:r>
            <a:r>
              <a:rPr lang="da-DK" sz="1600" b="0" dirty="0"/>
              <a:t> </a:t>
            </a:r>
            <a:r>
              <a:rPr lang="da-DK" sz="1600" b="0" dirty="0" err="1"/>
              <a:t>need</a:t>
            </a:r>
            <a:r>
              <a:rPr lang="da-DK" sz="1600" b="0" dirty="0"/>
              <a:t> not </a:t>
            </a:r>
            <a:r>
              <a:rPr lang="da-DK" sz="1600" b="0" dirty="0" err="1"/>
              <a:t>pay</a:t>
            </a:r>
            <a:r>
              <a:rPr lang="da-DK" sz="1600" b="0" dirty="0"/>
              <a:t> </a:t>
            </a:r>
            <a:r>
              <a:rPr lang="da-DK" sz="1600" b="0" dirty="0" err="1"/>
              <a:t>interest</a:t>
            </a:r>
            <a:r>
              <a:rPr lang="da-DK" sz="1600" b="0" dirty="0"/>
              <a:t> for the </a:t>
            </a:r>
            <a:r>
              <a:rPr lang="da-DK" sz="1600" b="0" dirty="0" err="1"/>
              <a:t>period</a:t>
            </a:r>
            <a:r>
              <a:rPr lang="da-DK" sz="1600" b="0" dirty="0"/>
              <a:t> prior to </a:t>
            </a:r>
            <a:r>
              <a:rPr lang="da-DK" sz="1600" b="0" dirty="0" err="1"/>
              <a:t>receipt</a:t>
            </a:r>
            <a:r>
              <a:rPr lang="da-DK" sz="1600" b="0" dirty="0"/>
              <a:t> of the </a:t>
            </a:r>
            <a:r>
              <a:rPr lang="da-DK" sz="1600" b="0" dirty="0" err="1"/>
              <a:t>request</a:t>
            </a:r>
            <a:r>
              <a:rPr lang="da-DK" sz="1600" b="0" dirty="0"/>
              <a:t>. </a:t>
            </a:r>
          </a:p>
          <a:p>
            <a:pPr marL="342900" indent="-342900">
              <a:buFont typeface="Arial" charset="0"/>
              <a:buAutoNum type="arabicParenR"/>
            </a:pPr>
            <a:r>
              <a:rPr lang="da-DK" sz="1600" b="0" dirty="0" err="1"/>
              <a:t>Notwithstanding</a:t>
            </a:r>
            <a:r>
              <a:rPr lang="da-DK" sz="1600" b="0" dirty="0"/>
              <a:t> </a:t>
            </a:r>
            <a:r>
              <a:rPr lang="da-DK" sz="1600" b="0" dirty="0" err="1"/>
              <a:t>subsection</a:t>
            </a:r>
            <a:r>
              <a:rPr lang="da-DK" sz="1600" b="0" dirty="0"/>
              <a:t> 1 and 2 </a:t>
            </a:r>
            <a:r>
              <a:rPr lang="da-DK" sz="1600" b="0" dirty="0" err="1"/>
              <a:t>interest</a:t>
            </a:r>
            <a:r>
              <a:rPr lang="da-DK" sz="1600" b="0" dirty="0"/>
              <a:t> is at the </a:t>
            </a:r>
            <a:r>
              <a:rPr lang="da-DK" sz="1600" b="0" dirty="0" err="1"/>
              <a:t>earliest</a:t>
            </a:r>
            <a:r>
              <a:rPr lang="da-DK" sz="1600" b="0" dirty="0"/>
              <a:t> payable </a:t>
            </a:r>
            <a:r>
              <a:rPr lang="da-DK" sz="1600" b="0" dirty="0" err="1"/>
              <a:t>after</a:t>
            </a:r>
            <a:r>
              <a:rPr lang="da-DK" sz="1600" b="0" dirty="0"/>
              <a:t> a </a:t>
            </a:r>
            <a:r>
              <a:rPr lang="da-DK" sz="1600" b="0" dirty="0" err="1"/>
              <a:t>period</a:t>
            </a:r>
            <a:r>
              <a:rPr lang="da-DK" sz="1600" b="0" dirty="0"/>
              <a:t> of 30 </a:t>
            </a:r>
            <a:r>
              <a:rPr lang="da-DK" sz="1600" b="0" dirty="0" err="1"/>
              <a:t>days</a:t>
            </a:r>
            <a:r>
              <a:rPr lang="da-DK" sz="1600" b="0" dirty="0"/>
              <a:t> </a:t>
            </a:r>
            <a:r>
              <a:rPr lang="da-DK" sz="1600" b="0" dirty="0" err="1"/>
              <a:t>after</a:t>
            </a:r>
            <a:r>
              <a:rPr lang="da-DK" sz="1600" b="0" dirty="0"/>
              <a:t> the date of </a:t>
            </a:r>
            <a:r>
              <a:rPr lang="da-DK" sz="1600" b="0" dirty="0" err="1"/>
              <a:t>which</a:t>
            </a:r>
            <a:r>
              <a:rPr lang="da-DK" sz="1600" b="0" dirty="0"/>
              <a:t> the </a:t>
            </a:r>
            <a:r>
              <a:rPr lang="da-DK" sz="1600" b="0" dirty="0" err="1"/>
              <a:t>debtor</a:t>
            </a:r>
            <a:r>
              <a:rPr lang="da-DK" sz="1600" b="0" dirty="0"/>
              <a:t> </a:t>
            </a:r>
            <a:r>
              <a:rPr lang="da-DK" sz="1600" b="0" dirty="0" err="1"/>
              <a:t>was</a:t>
            </a:r>
            <a:r>
              <a:rPr lang="da-DK" sz="1600" b="0" dirty="0"/>
              <a:t> </a:t>
            </a:r>
            <a:r>
              <a:rPr lang="da-DK" sz="1600" b="0" dirty="0" err="1"/>
              <a:t>able</a:t>
            </a:r>
            <a:r>
              <a:rPr lang="da-DK" sz="1600" b="0" dirty="0"/>
              <a:t> to </a:t>
            </a:r>
            <a:r>
              <a:rPr lang="da-DK" sz="1600" b="0" dirty="0" err="1"/>
              <a:t>obtain</a:t>
            </a:r>
            <a:r>
              <a:rPr lang="da-DK" sz="1600" b="0" dirty="0"/>
              <a:t> the information </a:t>
            </a:r>
            <a:r>
              <a:rPr lang="da-DK" sz="1600" b="0" dirty="0" err="1"/>
              <a:t>that</a:t>
            </a:r>
            <a:r>
              <a:rPr lang="da-DK" sz="1600" b="0" dirty="0"/>
              <a:t> is </a:t>
            </a:r>
            <a:r>
              <a:rPr lang="da-DK" sz="1600" b="0" dirty="0" err="1"/>
              <a:t>deemed</a:t>
            </a:r>
            <a:r>
              <a:rPr lang="da-DK" sz="1600" b="0" dirty="0"/>
              <a:t> </a:t>
            </a:r>
            <a:r>
              <a:rPr lang="da-DK" sz="1600" b="0" dirty="0" err="1"/>
              <a:t>necessary</a:t>
            </a:r>
            <a:r>
              <a:rPr lang="da-DK" sz="1600" b="0" dirty="0"/>
              <a:t> to </a:t>
            </a:r>
            <a:r>
              <a:rPr lang="da-DK" sz="1600" b="0" dirty="0" err="1"/>
              <a:t>assess</a:t>
            </a:r>
            <a:r>
              <a:rPr lang="da-DK" sz="1600" b="0" dirty="0"/>
              <a:t> the </a:t>
            </a:r>
            <a:r>
              <a:rPr lang="da-DK" sz="1600" b="0" dirty="0" err="1"/>
              <a:t>eligibility</a:t>
            </a:r>
            <a:r>
              <a:rPr lang="da-DK" sz="1600" b="0" dirty="0"/>
              <a:t> and </a:t>
            </a:r>
            <a:r>
              <a:rPr lang="da-DK" sz="1600" b="0" dirty="0" err="1"/>
              <a:t>size</a:t>
            </a:r>
            <a:r>
              <a:rPr lang="da-DK" sz="1600" b="0" dirty="0"/>
              <a:t> of the </a:t>
            </a:r>
            <a:r>
              <a:rPr lang="da-DK" sz="1600" b="0" dirty="0" err="1"/>
              <a:t>claim</a:t>
            </a:r>
            <a:r>
              <a:rPr lang="da-DK" sz="1600" b="0" dirty="0"/>
              <a:t>.  </a:t>
            </a:r>
            <a:endParaRPr lang="da-DK" sz="1600" b="0" dirty="0" smtClean="0"/>
          </a:p>
          <a:p>
            <a:pPr marL="342900" indent="-342900">
              <a:buFont typeface="Arial" charset="0"/>
              <a:buAutoNum type="arabicParenR"/>
            </a:pPr>
            <a:r>
              <a:rPr lang="da-DK" sz="1600" b="0" dirty="0" err="1" smtClean="0"/>
              <a:t>Notwithstanding</a:t>
            </a:r>
            <a:r>
              <a:rPr lang="da-DK" sz="1600" b="0" dirty="0" smtClean="0"/>
              <a:t> </a:t>
            </a:r>
            <a:r>
              <a:rPr lang="da-DK" sz="1600" b="0" dirty="0" err="1" smtClean="0"/>
              <a:t>subsection</a:t>
            </a:r>
            <a:r>
              <a:rPr lang="da-DK" sz="1600" b="0" dirty="0" smtClean="0"/>
              <a:t> 2 and 3 </a:t>
            </a:r>
            <a:r>
              <a:rPr lang="da-DK" sz="1600" b="0" dirty="0" err="1" smtClean="0"/>
              <a:t>interest</a:t>
            </a:r>
            <a:r>
              <a:rPr lang="da-DK" sz="1600" b="0" dirty="0" smtClean="0"/>
              <a:t> is at the </a:t>
            </a:r>
            <a:r>
              <a:rPr lang="da-DK" sz="1600" b="0" dirty="0" err="1" smtClean="0"/>
              <a:t>latest</a:t>
            </a:r>
            <a:r>
              <a:rPr lang="da-DK" sz="1600" b="0" dirty="0" smtClean="0"/>
              <a:t> payable from the </a:t>
            </a:r>
            <a:r>
              <a:rPr lang="da-DK" sz="1600" b="0" dirty="0" err="1" smtClean="0"/>
              <a:t>day</a:t>
            </a:r>
            <a:r>
              <a:rPr lang="da-DK" sz="1600" b="0" dirty="0" smtClean="0"/>
              <a:t> </a:t>
            </a:r>
            <a:r>
              <a:rPr lang="da-DK" sz="1600" b="0" dirty="0" err="1" smtClean="0"/>
              <a:t>when</a:t>
            </a:r>
            <a:r>
              <a:rPr lang="da-DK" sz="1600" b="0" dirty="0" smtClean="0"/>
              <a:t> the </a:t>
            </a:r>
            <a:r>
              <a:rPr lang="da-DK" sz="1600" b="0" dirty="0" err="1" smtClean="0"/>
              <a:t>creditor</a:t>
            </a:r>
            <a:r>
              <a:rPr lang="da-DK" sz="1600" b="0" dirty="0" smtClean="0"/>
              <a:t> </a:t>
            </a:r>
            <a:r>
              <a:rPr lang="da-DK" sz="1600" b="0" dirty="0" err="1" smtClean="0"/>
              <a:t>began</a:t>
            </a:r>
            <a:r>
              <a:rPr lang="da-DK" sz="1600" b="0" dirty="0" smtClean="0"/>
              <a:t> </a:t>
            </a:r>
            <a:r>
              <a:rPr lang="da-DK" sz="1600" b="0" dirty="0" err="1" smtClean="0"/>
              <a:t>proceedings</a:t>
            </a:r>
            <a:r>
              <a:rPr lang="da-DK" sz="1600" b="0" dirty="0" smtClean="0"/>
              <a:t> for the </a:t>
            </a:r>
            <a:r>
              <a:rPr lang="da-DK" sz="1600" b="0" dirty="0" err="1" smtClean="0"/>
              <a:t>payment</a:t>
            </a:r>
            <a:r>
              <a:rPr lang="da-DK" sz="1600" b="0" dirty="0" smtClean="0"/>
              <a:t> of the </a:t>
            </a:r>
            <a:r>
              <a:rPr lang="da-DK" sz="1600" b="0" dirty="0" err="1" smtClean="0"/>
              <a:t>debt</a:t>
            </a:r>
            <a:r>
              <a:rPr lang="da-DK" sz="1600" b="0" dirty="0" smtClean="0"/>
              <a:t>. </a:t>
            </a:r>
            <a:endParaRPr lang="da-DK" sz="1600" b="0" dirty="0"/>
          </a:p>
          <a:p>
            <a:r>
              <a:rPr lang="da-DK" sz="1600" b="0" dirty="0"/>
              <a:t>(…)</a:t>
            </a:r>
          </a:p>
        </p:txBody>
      </p:sp>
      <p:sp>
        <p:nvSpPr>
          <p:cNvPr id="4" name="Date Placeholder 3"/>
          <p:cNvSpPr>
            <a:spLocks noGrp="1"/>
          </p:cNvSpPr>
          <p:nvPr>
            <p:ph type="dt" sz="half" idx="14"/>
          </p:nvPr>
        </p:nvSpPr>
        <p:spPr>
          <a:xfrm>
            <a:off x="850464" y="6557066"/>
            <a:ext cx="1150541" cy="135422"/>
          </a:xfrm>
        </p:spPr>
        <p:txBody>
          <a:bodyPr/>
          <a:lstStyle/>
          <a:p>
            <a:fld id="{8509E9D3-4CDE-4690-B203-1EFAE1E3417B}" type="datetime2">
              <a:rPr lang="da-DK" smtClean="0"/>
              <a:t/>
            </a:fld>
            <a:endParaRPr lang="da-DK"/>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7</a:t>
            </a:fld>
            <a:endParaRPr lang="da-DK"/>
          </a:p>
        </p:txBody>
      </p:sp>
    </p:spTree>
    <p:extLst>
      <p:ext uri="{BB962C8B-B14F-4D97-AF65-F5344CB8AC3E}">
        <p14:creationId xmlns:p14="http://schemas.microsoft.com/office/powerpoint/2010/main" val="396596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smtClean="0"/>
              <a:t>C:</a:t>
            </a:r>
            <a:r>
              <a:rPr lang="en-US" sz="2000" b="1" dirty="0" smtClean="0"/>
              <a:t> </a:t>
            </a:r>
            <a:r>
              <a:rPr lang="en-US" sz="2000" dirty="0"/>
              <a:t>If the reinsurer </a:t>
            </a:r>
            <a:r>
              <a:rPr lang="en-US" sz="2000" dirty="0" smtClean="0"/>
              <a:t>delays </a:t>
            </a:r>
            <a:r>
              <a:rPr lang="en-US" sz="2000" dirty="0"/>
              <a:t>payment of the claim reported by the reinsured would </a:t>
            </a:r>
            <a:r>
              <a:rPr lang="en-US" sz="2000" dirty="0" smtClean="0"/>
              <a:t>interest </a:t>
            </a:r>
            <a:r>
              <a:rPr lang="en-US" sz="2000" dirty="0"/>
              <a:t>then be payable by the reinsurer?</a:t>
            </a:r>
            <a:endParaRPr lang="en-GB" sz="2000" dirty="0"/>
          </a:p>
        </p:txBody>
      </p:sp>
      <p:sp>
        <p:nvSpPr>
          <p:cNvPr id="3" name="Content Placeholder 2"/>
          <p:cNvSpPr>
            <a:spLocks noGrp="1"/>
          </p:cNvSpPr>
          <p:nvPr>
            <p:ph idx="13"/>
          </p:nvPr>
        </p:nvSpPr>
        <p:spPr/>
        <p:txBody>
          <a:bodyPr/>
          <a:lstStyle/>
          <a:p>
            <a:pPr marL="0" lvl="2" indent="0">
              <a:buNone/>
            </a:pPr>
            <a:r>
              <a:rPr lang="en-US" b="1" dirty="0"/>
              <a:t>Section 5 of The Danish Interest Act:</a:t>
            </a:r>
          </a:p>
          <a:p>
            <a:pPr marL="342900" indent="-342900">
              <a:buAutoNum type="arabicParenR"/>
            </a:pPr>
            <a:r>
              <a:rPr lang="en-GB" sz="1600" b="0" dirty="0"/>
              <a:t>Interest after the due date is fixed at </a:t>
            </a:r>
            <a:r>
              <a:rPr lang="en-GB" sz="1600" u="sng" dirty="0"/>
              <a:t>an annual interest rate which corresponds to the fixed benchmark rate plus an interest rate premium of 8 percent</a:t>
            </a:r>
            <a:r>
              <a:rPr lang="en-GB" sz="1600" dirty="0"/>
              <a:t>.</a:t>
            </a:r>
            <a:r>
              <a:rPr lang="en-GB" sz="1600" b="0" dirty="0"/>
              <a:t> For the purposes of this Act the benchmark rate is the official lending rate fixed by the Danish Central Bank on 1 January and 1 July respectively of the year in question.</a:t>
            </a:r>
          </a:p>
          <a:p>
            <a:r>
              <a:rPr lang="en-GB" sz="1600" b="0" dirty="0"/>
              <a:t>      (…)</a:t>
            </a:r>
          </a:p>
          <a:p>
            <a:endParaRPr lang="en-GB" sz="1600" b="0" dirty="0"/>
          </a:p>
          <a:p>
            <a:r>
              <a:rPr lang="en-GB" sz="1600" b="0" dirty="0"/>
              <a:t>The official lending rate as of 20 January 2015: 0,05 %</a:t>
            </a:r>
            <a:endParaRPr lang="da-DK" sz="1600" b="0" dirty="0"/>
          </a:p>
        </p:txBody>
      </p:sp>
      <p:sp>
        <p:nvSpPr>
          <p:cNvPr id="4" name="Date Placeholder 3"/>
          <p:cNvSpPr>
            <a:spLocks noGrp="1"/>
          </p:cNvSpPr>
          <p:nvPr>
            <p:ph type="dt" sz="half" idx="14"/>
          </p:nvPr>
        </p:nvSpPr>
        <p:spPr>
          <a:xfrm>
            <a:off x="850464" y="6557066"/>
            <a:ext cx="1150541" cy="135422"/>
          </a:xfrm>
        </p:spPr>
        <p:txBody>
          <a:bodyPr/>
          <a:lstStyle/>
          <a:p>
            <a:fld id="{8509E9D3-4CDE-4690-B203-1EFAE1E3417B}" type="datetime2">
              <a:rPr lang="da-DK" smtClean="0"/>
              <a:t/>
            </a:fld>
            <a:endParaRPr lang="da-DK"/>
          </a:p>
        </p:txBody>
      </p:sp>
      <p:sp>
        <p:nvSpPr>
          <p:cNvPr id="6" name="Slide Number Placeholder 5"/>
          <p:cNvSpPr>
            <a:spLocks noGrp="1"/>
          </p:cNvSpPr>
          <p:nvPr>
            <p:ph type="sldNum" sz="quarter" idx="16"/>
          </p:nvPr>
        </p:nvSpPr>
        <p:spPr>
          <a:xfrm>
            <a:off x="506507" y="6557066"/>
            <a:ext cx="278606" cy="135422"/>
          </a:xfrm>
        </p:spPr>
        <p:txBody>
          <a:bodyPr/>
          <a:lstStyle/>
          <a:p>
            <a:fld id="{13641154-5D48-49A3-AA1F-6DAC3139CF23}" type="slidenum">
              <a:rPr lang="da-DK" smtClean="0"/>
              <a:pPr/>
              <a:t>8</a:t>
            </a:fld>
            <a:endParaRPr lang="da-DK"/>
          </a:p>
        </p:txBody>
      </p:sp>
    </p:spTree>
    <p:extLst>
      <p:ext uri="{BB962C8B-B14F-4D97-AF65-F5344CB8AC3E}">
        <p14:creationId xmlns:p14="http://schemas.microsoft.com/office/powerpoint/2010/main" val="222856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983" b="2983"/>
          <a:stretch>
            <a:fillRect/>
          </a:stretch>
        </p:blipFill>
        <p:spPr>
          <a:xfrm flipH="1">
            <a:off x="128588" y="116635"/>
            <a:ext cx="9648825" cy="6228604"/>
          </a:xfrm>
        </p:spPr>
      </p:pic>
      <p:sp>
        <p:nvSpPr>
          <p:cNvPr id="4" name="TextBox 3"/>
          <p:cNvSpPr txBox="1"/>
          <p:nvPr/>
        </p:nvSpPr>
        <p:spPr>
          <a:xfrm>
            <a:off x="469020" y="1484204"/>
            <a:ext cx="4392613" cy="1965666"/>
          </a:xfrm>
          <a:prstGeom prst="rect">
            <a:avLst/>
          </a:prstGeom>
          <a:noFill/>
        </p:spPr>
        <p:txBody>
          <a:bodyPr wrap="square" lIns="0" tIns="0" rIns="0" bIns="0" rtlCol="0" anchor="b">
            <a:spAutoFit/>
          </a:bodyPr>
          <a:lstStyle/>
          <a:p>
            <a:pPr algn="l"/>
            <a:r>
              <a:rPr lang="da-DK" sz="2400" dirty="0" smtClean="0">
                <a:solidFill>
                  <a:srgbClr val="29424E"/>
                </a:solidFill>
              </a:rPr>
              <a:t>Torben Bondrop</a:t>
            </a:r>
          </a:p>
          <a:p>
            <a:pPr algn="l">
              <a:lnSpc>
                <a:spcPct val="100000"/>
              </a:lnSpc>
              <a:spcAft>
                <a:spcPts val="0"/>
              </a:spcAft>
            </a:pPr>
            <a:r>
              <a:rPr lang="da-DK" sz="1400">
                <a:solidFill>
                  <a:srgbClr val="29424E"/>
                </a:solidFill>
              </a:rPr>
              <a:t>Plesner </a:t>
            </a:r>
            <a:r>
              <a:rPr lang="da-DK" sz="1400" smtClean="0">
                <a:solidFill>
                  <a:srgbClr val="29424E"/>
                </a:solidFill>
              </a:rPr>
              <a:t>Law Firm</a:t>
            </a:r>
            <a:endParaRPr lang="da-DK" sz="1400" dirty="0">
              <a:solidFill>
                <a:srgbClr val="29424E"/>
              </a:solidFill>
            </a:endParaRPr>
          </a:p>
          <a:p>
            <a:pPr algn="l">
              <a:lnSpc>
                <a:spcPct val="100000"/>
              </a:lnSpc>
              <a:spcAft>
                <a:spcPts val="0"/>
              </a:spcAft>
            </a:pPr>
            <a:r>
              <a:rPr lang="da-DK" sz="1400" dirty="0">
                <a:solidFill>
                  <a:srgbClr val="29424E"/>
                </a:solidFill>
              </a:rPr>
              <a:t>Amerika Plads 37</a:t>
            </a:r>
          </a:p>
          <a:p>
            <a:pPr algn="l">
              <a:lnSpc>
                <a:spcPct val="100000"/>
              </a:lnSpc>
              <a:spcAft>
                <a:spcPts val="0"/>
              </a:spcAft>
            </a:pPr>
            <a:r>
              <a:rPr lang="da-DK" sz="1400" dirty="0">
                <a:solidFill>
                  <a:srgbClr val="29424E"/>
                </a:solidFill>
              </a:rPr>
              <a:t>2100 København Ø</a:t>
            </a:r>
          </a:p>
          <a:p>
            <a:pPr algn="l">
              <a:lnSpc>
                <a:spcPct val="100000"/>
              </a:lnSpc>
              <a:spcAft>
                <a:spcPts val="0"/>
              </a:spcAft>
            </a:pPr>
            <a:r>
              <a:rPr lang="da-DK" sz="1400" dirty="0">
                <a:solidFill>
                  <a:srgbClr val="29424E"/>
                </a:solidFill>
              </a:rPr>
              <a:t>Denmark</a:t>
            </a:r>
          </a:p>
          <a:p>
            <a:pPr algn="l">
              <a:lnSpc>
                <a:spcPct val="100000"/>
              </a:lnSpc>
              <a:spcAft>
                <a:spcPts val="0"/>
              </a:spcAft>
              <a:tabLst>
                <a:tab pos="541338" algn="l"/>
              </a:tabLst>
            </a:pPr>
            <a:r>
              <a:rPr lang="da-DK" sz="1400" dirty="0" smtClean="0">
                <a:solidFill>
                  <a:srgbClr val="29424E"/>
                </a:solidFill>
              </a:rPr>
              <a:t>Phone:</a:t>
            </a:r>
            <a:r>
              <a:rPr lang="da-DK" sz="1400" dirty="0">
                <a:solidFill>
                  <a:srgbClr val="29424E"/>
                </a:solidFill>
              </a:rPr>
              <a:t>	+45 </a:t>
            </a:r>
            <a:r>
              <a:rPr lang="da-DK" sz="1400" dirty="0" smtClean="0">
                <a:solidFill>
                  <a:srgbClr val="29424E"/>
                </a:solidFill>
              </a:rPr>
              <a:t>40 10 91 56</a:t>
            </a:r>
            <a:endParaRPr lang="da-DK" sz="1400" dirty="0">
              <a:solidFill>
                <a:srgbClr val="29424E"/>
              </a:solidFill>
            </a:endParaRPr>
          </a:p>
          <a:p>
            <a:pPr algn="l">
              <a:lnSpc>
                <a:spcPct val="100000"/>
              </a:lnSpc>
              <a:spcAft>
                <a:spcPts val="0"/>
              </a:spcAft>
              <a:tabLst>
                <a:tab pos="541338" algn="l"/>
              </a:tabLst>
            </a:pPr>
            <a:r>
              <a:rPr lang="da-DK" sz="1400" dirty="0" smtClean="0">
                <a:solidFill>
                  <a:srgbClr val="29424E"/>
                </a:solidFill>
              </a:rPr>
              <a:t>tbo@plesner.com</a:t>
            </a:r>
          </a:p>
          <a:p>
            <a:pPr algn="l">
              <a:lnSpc>
                <a:spcPct val="100000"/>
              </a:lnSpc>
              <a:spcAft>
                <a:spcPts val="0"/>
              </a:spcAft>
            </a:pPr>
            <a:r>
              <a:rPr lang="da-DK" sz="1400" dirty="0" smtClean="0">
                <a:solidFill>
                  <a:srgbClr val="29424E"/>
                </a:solidFill>
              </a:rPr>
              <a:t>www.plesner.com</a:t>
            </a:r>
            <a:endParaRPr lang="da-DK" sz="1400" dirty="0">
              <a:solidFill>
                <a:srgbClr val="29424E"/>
              </a:solidFill>
            </a:endParaRPr>
          </a:p>
        </p:txBody>
      </p:sp>
      <p:sp>
        <p:nvSpPr>
          <p:cNvPr id="8" name="TextBox 1"/>
          <p:cNvSpPr txBox="1"/>
          <p:nvPr/>
        </p:nvSpPr>
        <p:spPr>
          <a:xfrm>
            <a:off x="5384800" y="5715150"/>
            <a:ext cx="4392365" cy="330090"/>
          </a:xfrm>
          <a:prstGeom prst="rect">
            <a:avLst/>
          </a:prstGeom>
          <a:noFill/>
        </p:spPr>
        <p:txBody>
          <a:bodyPr wrap="square" lIns="0" tIns="0" rIns="0" bIns="0" rtlCol="0">
            <a:spAutoFit/>
          </a:bodyPr>
          <a:lstStyle>
            <a:defPPr>
              <a:defRPr lang="en-US"/>
            </a:defPPr>
            <a:lvl1pPr algn="ctr" rtl="0" fontAlgn="base">
              <a:lnSpc>
                <a:spcPct val="110000"/>
              </a:lnSpc>
              <a:spcBef>
                <a:spcPct val="0"/>
              </a:spcBef>
              <a:spcAft>
                <a:spcPts val="400"/>
              </a:spcAft>
              <a:defRPr sz="1100" kern="1200">
                <a:solidFill>
                  <a:srgbClr val="33414B"/>
                </a:solidFill>
                <a:latin typeface="Verdana" pitchFamily="34" charset="0"/>
                <a:ea typeface="+mn-ea"/>
                <a:cs typeface="+mn-cs"/>
              </a:defRPr>
            </a:lvl1pPr>
            <a:lvl2pPr marL="457200" algn="ctr" rtl="0" fontAlgn="base">
              <a:lnSpc>
                <a:spcPct val="110000"/>
              </a:lnSpc>
              <a:spcBef>
                <a:spcPct val="0"/>
              </a:spcBef>
              <a:spcAft>
                <a:spcPts val="400"/>
              </a:spcAft>
              <a:defRPr sz="1100" kern="1200">
                <a:solidFill>
                  <a:srgbClr val="33414B"/>
                </a:solidFill>
                <a:latin typeface="Verdana" pitchFamily="34" charset="0"/>
                <a:ea typeface="+mn-ea"/>
                <a:cs typeface="+mn-cs"/>
              </a:defRPr>
            </a:lvl2pPr>
            <a:lvl3pPr marL="914400" algn="ctr" rtl="0" fontAlgn="base">
              <a:lnSpc>
                <a:spcPct val="110000"/>
              </a:lnSpc>
              <a:spcBef>
                <a:spcPct val="0"/>
              </a:spcBef>
              <a:spcAft>
                <a:spcPts val="400"/>
              </a:spcAft>
              <a:defRPr sz="1100" kern="1200">
                <a:solidFill>
                  <a:srgbClr val="33414B"/>
                </a:solidFill>
                <a:latin typeface="Verdana" pitchFamily="34" charset="0"/>
                <a:ea typeface="+mn-ea"/>
                <a:cs typeface="+mn-cs"/>
              </a:defRPr>
            </a:lvl3pPr>
            <a:lvl4pPr marL="1371600" algn="ctr" rtl="0" fontAlgn="base">
              <a:lnSpc>
                <a:spcPct val="110000"/>
              </a:lnSpc>
              <a:spcBef>
                <a:spcPct val="0"/>
              </a:spcBef>
              <a:spcAft>
                <a:spcPts val="400"/>
              </a:spcAft>
              <a:defRPr sz="1100" kern="1200">
                <a:solidFill>
                  <a:srgbClr val="33414B"/>
                </a:solidFill>
                <a:latin typeface="Verdana" pitchFamily="34" charset="0"/>
                <a:ea typeface="+mn-ea"/>
                <a:cs typeface="+mn-cs"/>
              </a:defRPr>
            </a:lvl4pPr>
            <a:lvl5pPr marL="1828800" algn="ctr" rtl="0" fontAlgn="base">
              <a:lnSpc>
                <a:spcPct val="110000"/>
              </a:lnSpc>
              <a:spcBef>
                <a:spcPct val="0"/>
              </a:spcBef>
              <a:spcAft>
                <a:spcPts val="400"/>
              </a:spcAft>
              <a:defRPr sz="1100" kern="1200">
                <a:solidFill>
                  <a:srgbClr val="33414B"/>
                </a:solidFill>
                <a:latin typeface="Verdana" pitchFamily="34" charset="0"/>
                <a:ea typeface="+mn-ea"/>
                <a:cs typeface="+mn-cs"/>
              </a:defRPr>
            </a:lvl5pPr>
            <a:lvl6pPr marL="2286000" algn="l" defTabSz="914400" rtl="0" eaLnBrk="1" latinLnBrk="0" hangingPunct="1">
              <a:defRPr sz="1100" kern="1200">
                <a:solidFill>
                  <a:srgbClr val="33414B"/>
                </a:solidFill>
                <a:latin typeface="Verdana" pitchFamily="34" charset="0"/>
                <a:ea typeface="+mn-ea"/>
                <a:cs typeface="+mn-cs"/>
              </a:defRPr>
            </a:lvl6pPr>
            <a:lvl7pPr marL="2743200" algn="l" defTabSz="914400" rtl="0" eaLnBrk="1" latinLnBrk="0" hangingPunct="1">
              <a:defRPr sz="1100" kern="1200">
                <a:solidFill>
                  <a:srgbClr val="33414B"/>
                </a:solidFill>
                <a:latin typeface="Verdana" pitchFamily="34" charset="0"/>
                <a:ea typeface="+mn-ea"/>
                <a:cs typeface="+mn-cs"/>
              </a:defRPr>
            </a:lvl7pPr>
            <a:lvl8pPr marL="3200400" algn="l" defTabSz="914400" rtl="0" eaLnBrk="1" latinLnBrk="0" hangingPunct="1">
              <a:defRPr sz="1100" kern="1200">
                <a:solidFill>
                  <a:srgbClr val="33414B"/>
                </a:solidFill>
                <a:latin typeface="Verdana" pitchFamily="34" charset="0"/>
                <a:ea typeface="+mn-ea"/>
                <a:cs typeface="+mn-cs"/>
              </a:defRPr>
            </a:lvl8pPr>
            <a:lvl9pPr marL="3657600" algn="l" defTabSz="914400" rtl="0" eaLnBrk="1" latinLnBrk="0" hangingPunct="1">
              <a:defRPr sz="1100" kern="1200">
                <a:solidFill>
                  <a:srgbClr val="33414B"/>
                </a:solidFill>
                <a:latin typeface="Verdana" pitchFamily="34" charset="0"/>
                <a:ea typeface="+mn-ea"/>
                <a:cs typeface="+mn-cs"/>
              </a:defRPr>
            </a:lvl9pPr>
          </a:lstStyle>
          <a:p>
            <a:pPr algn="l"/>
            <a:r>
              <a:rPr lang="da-DK" sz="650" i="1" dirty="0" smtClean="0">
                <a:solidFill>
                  <a:srgbClr val="29424E"/>
                </a:solidFill>
              </a:rPr>
              <a:t>Informationerne </a:t>
            </a:r>
            <a:r>
              <a:rPr lang="da-DK" sz="650" i="1" dirty="0">
                <a:solidFill>
                  <a:srgbClr val="29424E"/>
                </a:solidFill>
              </a:rPr>
              <a:t>i denne præsentation er af generel karakter og er ikke at forveksle med juridisk rådgivning. Anvendelse af </a:t>
            </a:r>
            <a:r>
              <a:rPr lang="da-DK" sz="650" i="1" dirty="0" smtClean="0">
                <a:solidFill>
                  <a:srgbClr val="29424E"/>
                </a:solidFill>
              </a:rPr>
              <a:t>præsentationens informationer </a:t>
            </a:r>
            <a:r>
              <a:rPr lang="da-DK" sz="650" i="1" dirty="0">
                <a:solidFill>
                  <a:srgbClr val="29424E"/>
                </a:solidFill>
              </a:rPr>
              <a:t>sker på eget ansvar. Du er velkommen til at kontakte Plesner ved behov for rådgivning</a:t>
            </a:r>
            <a:r>
              <a:rPr lang="da-DK" sz="650" i="1" dirty="0" smtClean="0">
                <a:solidFill>
                  <a:srgbClr val="29424E"/>
                </a:solidFill>
              </a:rPr>
              <a:t>.</a:t>
            </a:r>
            <a:endParaRPr lang="da-DK" sz="650" i="1" dirty="0">
              <a:solidFill>
                <a:srgbClr val="29424E"/>
              </a:solidFill>
            </a:endParaRPr>
          </a:p>
        </p:txBody>
      </p:sp>
    </p:spTree>
    <p:extLst>
      <p:ext uri="{BB962C8B-B14F-4D97-AF65-F5344CB8AC3E}">
        <p14:creationId xmlns:p14="http://schemas.microsoft.com/office/powerpoint/2010/main" val="4178078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æsentation til skærm">
  <a:themeElements>
    <a:clrScheme name="Plesner farver 2015 Final">
      <a:dk1>
        <a:srgbClr val="1F323C"/>
      </a:dk1>
      <a:lt1>
        <a:sysClr val="window" lastClr="FFFFFF"/>
      </a:lt1>
      <a:dk2>
        <a:srgbClr val="434343"/>
      </a:dk2>
      <a:lt2>
        <a:srgbClr val="F5F2EA"/>
      </a:lt2>
      <a:accent1>
        <a:srgbClr val="1F323C"/>
      </a:accent1>
      <a:accent2>
        <a:srgbClr val="B47151"/>
      </a:accent2>
      <a:accent3>
        <a:srgbClr val="579C87"/>
      </a:accent3>
      <a:accent4>
        <a:srgbClr val="2D668C"/>
      </a:accent4>
      <a:accent5>
        <a:srgbClr val="E3781B"/>
      </a:accent5>
      <a:accent6>
        <a:srgbClr val="B4006B"/>
      </a:accent6>
      <a:hlink>
        <a:srgbClr val="2D668C"/>
      </a:hlink>
      <a:folHlink>
        <a:srgbClr val="B4006B"/>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æsentation til skærm" id="{EFCB2903-1722-42FE-821B-2451CD90AE02}" vid="{F659ADD2-751D-452D-9653-80AEFF582C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902</Words>
  <Application>Microsoft Office PowerPoint</Application>
  <PresentationFormat>A4 Paper (210x297 mm)</PresentationFormat>
  <Paragraphs>82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Verdana</vt:lpstr>
      <vt:lpstr>Wingdings</vt:lpstr>
      <vt:lpstr>Præsentation til skærm</vt:lpstr>
      <vt:lpstr>AIDA Reinsurance Working Party Meeting </vt:lpstr>
      <vt:lpstr>Agenda</vt:lpstr>
      <vt:lpstr>A: The insurer's obligation to pay interest on a claim</vt:lpstr>
      <vt:lpstr>A: The insurer's obligation to pay interest on a claim</vt:lpstr>
      <vt:lpstr>B: Can a reinsured pass on interest paid on a claim to the reinsurer?</vt:lpstr>
      <vt:lpstr>C: If the reinsurer delays payment of the claim reported by the reinsured would interest then be payable by the reinsurer?</vt:lpstr>
      <vt:lpstr>C: If the reinsurer delays payment of the claim reported by the reinsured would interest then be payable by the reinsurer?</vt:lpstr>
      <vt:lpstr>C: If the reinsurer delays payment of the claim reported by the reinsured would interest then be payable by the reinsurer?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